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46eb97027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18b30a2664edd"/>
  </p:sldMasterIdLst>
  <p:sldIdLst>
    <p:sldId xmlns:r="http://schemas.openxmlformats.org/officeDocument/2006/relationships" id="256" r:id="R0c887bc6da4343a9"/>
    <p:sldId xmlns:r="http://schemas.openxmlformats.org/officeDocument/2006/relationships" id="257" r:id="R8d7691a492bb4b29"/>
    <p:sldId xmlns:r="http://schemas.openxmlformats.org/officeDocument/2006/relationships" id="258" r:id="Rcb7c4cc72bf345d8"/>
    <p:sldId xmlns:r="http://schemas.openxmlformats.org/officeDocument/2006/relationships" id="259" r:id="Rf8c06d03fa7249d2"/>
    <p:sldId xmlns:r="http://schemas.openxmlformats.org/officeDocument/2006/relationships" id="260" r:id="R150aef3531474ae9"/>
    <p:sldId xmlns:r="http://schemas.openxmlformats.org/officeDocument/2006/relationships" id="261" r:id="R6abf42a775fd4f5c"/>
    <p:sldId xmlns:r="http://schemas.openxmlformats.org/officeDocument/2006/relationships" id="262" r:id="R046738b2477f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18b30a2664edd" /><Relationship Type="http://schemas.openxmlformats.org/officeDocument/2006/relationships/slide" Target="/ppt/slides/slide1.xml" Id="R0c887bc6da4343a9" /><Relationship Type="http://schemas.openxmlformats.org/officeDocument/2006/relationships/slide" Target="/ppt/slides/slide2.xml" Id="R8d7691a492bb4b29" /><Relationship Type="http://schemas.openxmlformats.org/officeDocument/2006/relationships/slide" Target="/ppt/slides/slide3.xml" Id="Rcb7c4cc72bf345d8" /><Relationship Type="http://schemas.openxmlformats.org/officeDocument/2006/relationships/slide" Target="/ppt/slides/slide4.xml" Id="Rf8c06d03fa7249d2" /><Relationship Type="http://schemas.openxmlformats.org/officeDocument/2006/relationships/slide" Target="/ppt/slides/slide5.xml" Id="R150aef3531474ae9" /><Relationship Type="http://schemas.openxmlformats.org/officeDocument/2006/relationships/slide" Target="/ppt/slides/slide6.xml" Id="R6abf42a775fd4f5c" /><Relationship Type="http://schemas.openxmlformats.org/officeDocument/2006/relationships/slide" Target="/ppt/slides/slide7.xml" Id="R046738b2477f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ab359e4734e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b0d9361e94ac3" /><Relationship Type="http://schemas.openxmlformats.org/officeDocument/2006/relationships/theme" Target="/ppt/slideMasters/theme/theme1.xml" Id="R05e9f03781fc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b0d9361e9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87623dc2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a49ab2dfb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adef7862d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04c170c0b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9f3c38d8d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e1762220d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ef719777d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 FINANS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16 905 503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176 374 334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176 589 448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KORNELIA EGER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Kornelia Eger, Skogtunet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926 334 573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 FINANS AS</a:t>
            </a:r>
          </a:p>
        </p:txBody>
      </p:sp>
    </p:spTree>
  </p:cSld>
  <p:clrMapOvr>
    <a:masterClrMapping xmlns:a="http://schemas.openxmlformats.org/drawingml/2006/main"/>
  </p:clrMapOvr>
</p:sld>
</file>