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973b562ea6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3e19092a414654"/>
  </p:sldMasterIdLst>
  <p:sldIdLst>
    <p:sldId xmlns:r="http://schemas.openxmlformats.org/officeDocument/2006/relationships" id="256" r:id="Rdb14053251404e2d"/>
    <p:sldId xmlns:r="http://schemas.openxmlformats.org/officeDocument/2006/relationships" id="257" r:id="R4d1008c253f94643"/>
    <p:sldId xmlns:r="http://schemas.openxmlformats.org/officeDocument/2006/relationships" id="258" r:id="R4755f70a090b47bd"/>
    <p:sldId xmlns:r="http://schemas.openxmlformats.org/officeDocument/2006/relationships" id="259" r:id="R5db44f18f1e54995"/>
    <p:sldId xmlns:r="http://schemas.openxmlformats.org/officeDocument/2006/relationships" id="260" r:id="R140fc3b64a684b28"/>
    <p:sldId xmlns:r="http://schemas.openxmlformats.org/officeDocument/2006/relationships" id="261" r:id="R1e69db6086954728"/>
    <p:sldId xmlns:r="http://schemas.openxmlformats.org/officeDocument/2006/relationships" id="262" r:id="Re6f0a514c04144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e19092a414654" /><Relationship Type="http://schemas.openxmlformats.org/officeDocument/2006/relationships/slide" Target="/ppt/slides/slide1.xml" Id="Rdb14053251404e2d" /><Relationship Type="http://schemas.openxmlformats.org/officeDocument/2006/relationships/slide" Target="/ppt/slides/slide2.xml" Id="R4d1008c253f94643" /><Relationship Type="http://schemas.openxmlformats.org/officeDocument/2006/relationships/slide" Target="/ppt/slides/slide3.xml" Id="R4755f70a090b47bd" /><Relationship Type="http://schemas.openxmlformats.org/officeDocument/2006/relationships/slide" Target="/ppt/slides/slide4.xml" Id="R5db44f18f1e54995" /><Relationship Type="http://schemas.openxmlformats.org/officeDocument/2006/relationships/slide" Target="/ppt/slides/slide5.xml" Id="R140fc3b64a684b28" /><Relationship Type="http://schemas.openxmlformats.org/officeDocument/2006/relationships/slide" Target="/ppt/slides/slide6.xml" Id="R1e69db6086954728" /><Relationship Type="http://schemas.openxmlformats.org/officeDocument/2006/relationships/slide" Target="/ppt/slides/slide7.xml" Id="Re6f0a514c04144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46f11e96346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5125c1b6d4bf2" /><Relationship Type="http://schemas.openxmlformats.org/officeDocument/2006/relationships/theme" Target="/ppt/slideMasters/theme/theme1.xml" Id="Ra24b15a37ddd4c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05125c1b6d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894491f0d4c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c004eec7c4b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f3abff86041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b3f7ec7bb41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a04ef0569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7c1fe786847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9904000c440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MAHOGNY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MAHOGNY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MAHOGNY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MAHOGNY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MAHOGNY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MAHOGNY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17 314 997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180 452 877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180 596 796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MAHOGNY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ANDREAS EGER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MAHOGNY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Nicolai A. Eger, Eilert Sundts gate 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926 334 662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MAHOGNY CAPITAL AS</a:t>
            </a:r>
          </a:p>
        </p:txBody>
      </p:sp>
    </p:spTree>
  </p:cSld>
  <p:clrMapOvr>
    <a:masterClrMapping xmlns:a="http://schemas.openxmlformats.org/drawingml/2006/main"/>
  </p:clrMapOvr>
</p:sld>
</file>