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a25adba66f0409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5ea57455390427c"/>
  </p:sldMasterIdLst>
  <p:sldIdLst>
    <p:sldId xmlns:r="http://schemas.openxmlformats.org/officeDocument/2006/relationships" id="256" r:id="Rc6f4cde57d264a3e"/>
    <p:sldId xmlns:r="http://schemas.openxmlformats.org/officeDocument/2006/relationships" id="257" r:id="R69d67428239b459f"/>
    <p:sldId xmlns:r="http://schemas.openxmlformats.org/officeDocument/2006/relationships" id="258" r:id="Rbe2c797f06934715"/>
    <p:sldId xmlns:r="http://schemas.openxmlformats.org/officeDocument/2006/relationships" id="259" r:id="R32604ef95de0437f"/>
    <p:sldId xmlns:r="http://schemas.openxmlformats.org/officeDocument/2006/relationships" id="260" r:id="R5cdb9b37cffb4272"/>
    <p:sldId xmlns:r="http://schemas.openxmlformats.org/officeDocument/2006/relationships" id="261" r:id="R89ee3498ec6b4b82"/>
    <p:sldId xmlns:r="http://schemas.openxmlformats.org/officeDocument/2006/relationships" id="262" r:id="R8311777f7fb14dc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5ea57455390427c" /><Relationship Type="http://schemas.openxmlformats.org/officeDocument/2006/relationships/slide" Target="/ppt/slides/slide1.xml" Id="Rc6f4cde57d264a3e" /><Relationship Type="http://schemas.openxmlformats.org/officeDocument/2006/relationships/slide" Target="/ppt/slides/slide2.xml" Id="R69d67428239b459f" /><Relationship Type="http://schemas.openxmlformats.org/officeDocument/2006/relationships/slide" Target="/ppt/slides/slide3.xml" Id="Rbe2c797f06934715" /><Relationship Type="http://schemas.openxmlformats.org/officeDocument/2006/relationships/slide" Target="/ppt/slides/slide4.xml" Id="R32604ef95de0437f" /><Relationship Type="http://schemas.openxmlformats.org/officeDocument/2006/relationships/slide" Target="/ppt/slides/slide5.xml" Id="R5cdb9b37cffb4272" /><Relationship Type="http://schemas.openxmlformats.org/officeDocument/2006/relationships/slide" Target="/ppt/slides/slide6.xml" Id="R89ee3498ec6b4b82" /><Relationship Type="http://schemas.openxmlformats.org/officeDocument/2006/relationships/slide" Target="/ppt/slides/slide7.xml" Id="R8311777f7fb14dc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b7cbd9d4d1b4f8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bd405e265f4f04" /><Relationship Type="http://schemas.openxmlformats.org/officeDocument/2006/relationships/theme" Target="/ppt/slideMasters/theme/theme1.xml" Id="Rb4fbb1505143430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3bd405e265f4f0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3da8c5187f480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4fddf1c5aa42c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5d40f5f8c74c3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78f48cd149468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198f7347d3463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895f9e40b7473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570cbc220045e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KULDRAGE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KULDRAGE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KULDRAGE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KULDRAGE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KULDRAGE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KULDRAGE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−45 290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−45 290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302 027 787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302 027 787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KULDRAGE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HERMAN KULILD DRAGESUND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KARI KULILD DRAGESUND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KULDRAGE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Gamle Maridalsvei 114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0890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926 335 960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KULDRAGE AS</a:t>
            </a:r>
          </a:p>
        </p:txBody>
      </p:sp>
    </p:spTree>
  </p:cSld>
  <p:clrMapOvr>
    <a:masterClrMapping xmlns:a="http://schemas.openxmlformats.org/drawingml/2006/main"/>
  </p:clrMapOvr>
</p:sld>
</file>