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422d2670a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37e16d9e343ff"/>
  </p:sldMasterIdLst>
  <p:sldIdLst>
    <p:sldId xmlns:r="http://schemas.openxmlformats.org/officeDocument/2006/relationships" id="256" r:id="Re27bf359b50b4d74"/>
    <p:sldId xmlns:r="http://schemas.openxmlformats.org/officeDocument/2006/relationships" id="257" r:id="R6e0ba4333c7c4cf8"/>
    <p:sldId xmlns:r="http://schemas.openxmlformats.org/officeDocument/2006/relationships" id="258" r:id="R93423ddd1e514b55"/>
    <p:sldId xmlns:r="http://schemas.openxmlformats.org/officeDocument/2006/relationships" id="259" r:id="R26668a8a4bc94f54"/>
    <p:sldId xmlns:r="http://schemas.openxmlformats.org/officeDocument/2006/relationships" id="260" r:id="Rf303558d203d4d75"/>
    <p:sldId xmlns:r="http://schemas.openxmlformats.org/officeDocument/2006/relationships" id="261" r:id="R4793b7eb9ba4407a"/>
    <p:sldId xmlns:r="http://schemas.openxmlformats.org/officeDocument/2006/relationships" id="262" r:id="R94b21afe0159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37e16d9e343ff" /><Relationship Type="http://schemas.openxmlformats.org/officeDocument/2006/relationships/slide" Target="/ppt/slides/slide1.xml" Id="Re27bf359b50b4d74" /><Relationship Type="http://schemas.openxmlformats.org/officeDocument/2006/relationships/slide" Target="/ppt/slides/slide2.xml" Id="R6e0ba4333c7c4cf8" /><Relationship Type="http://schemas.openxmlformats.org/officeDocument/2006/relationships/slide" Target="/ppt/slides/slide3.xml" Id="R93423ddd1e514b55" /><Relationship Type="http://schemas.openxmlformats.org/officeDocument/2006/relationships/slide" Target="/ppt/slides/slide4.xml" Id="R26668a8a4bc94f54" /><Relationship Type="http://schemas.openxmlformats.org/officeDocument/2006/relationships/slide" Target="/ppt/slides/slide5.xml" Id="Rf303558d203d4d75" /><Relationship Type="http://schemas.openxmlformats.org/officeDocument/2006/relationships/slide" Target="/ppt/slides/slide6.xml" Id="R4793b7eb9ba4407a" /><Relationship Type="http://schemas.openxmlformats.org/officeDocument/2006/relationships/slide" Target="/ppt/slides/slide7.xml" Id="R94b21afe0159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be46bb09a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8d8c6ce445b4" /><Relationship Type="http://schemas.openxmlformats.org/officeDocument/2006/relationships/theme" Target="/ppt/slideMasters/theme/theme1.xml" Id="Rcd2b7770c764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78d8c6ce4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c35dfda6f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6b53827a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89d58107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71af5820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854045cd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907eb768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afd9f0677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