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fcabe4ee2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293e9d5a04185"/>
  </p:sldMasterIdLst>
  <p:sldIdLst>
    <p:sldId xmlns:r="http://schemas.openxmlformats.org/officeDocument/2006/relationships" id="256" r:id="R0a1529f6c2ca474d"/>
    <p:sldId xmlns:r="http://schemas.openxmlformats.org/officeDocument/2006/relationships" id="257" r:id="R4807ecdef8ce45f7"/>
    <p:sldId xmlns:r="http://schemas.openxmlformats.org/officeDocument/2006/relationships" id="258" r:id="Rb0b70bdde085482e"/>
    <p:sldId xmlns:r="http://schemas.openxmlformats.org/officeDocument/2006/relationships" id="259" r:id="Rba77b66248e04c4a"/>
    <p:sldId xmlns:r="http://schemas.openxmlformats.org/officeDocument/2006/relationships" id="260" r:id="Rffd959c007ca4fa3"/>
    <p:sldId xmlns:r="http://schemas.openxmlformats.org/officeDocument/2006/relationships" id="261" r:id="R98f8662f7d7b493c"/>
    <p:sldId xmlns:r="http://schemas.openxmlformats.org/officeDocument/2006/relationships" id="262" r:id="R762b3231ea8240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293e9d5a04185" /><Relationship Type="http://schemas.openxmlformats.org/officeDocument/2006/relationships/slide" Target="/ppt/slides/slide1.xml" Id="R0a1529f6c2ca474d" /><Relationship Type="http://schemas.openxmlformats.org/officeDocument/2006/relationships/slide" Target="/ppt/slides/slide2.xml" Id="R4807ecdef8ce45f7" /><Relationship Type="http://schemas.openxmlformats.org/officeDocument/2006/relationships/slide" Target="/ppt/slides/slide3.xml" Id="Rb0b70bdde085482e" /><Relationship Type="http://schemas.openxmlformats.org/officeDocument/2006/relationships/slide" Target="/ppt/slides/slide4.xml" Id="Rba77b66248e04c4a" /><Relationship Type="http://schemas.openxmlformats.org/officeDocument/2006/relationships/slide" Target="/ppt/slides/slide5.xml" Id="Rffd959c007ca4fa3" /><Relationship Type="http://schemas.openxmlformats.org/officeDocument/2006/relationships/slide" Target="/ppt/slides/slide6.xml" Id="R98f8662f7d7b493c" /><Relationship Type="http://schemas.openxmlformats.org/officeDocument/2006/relationships/slide" Target="/ppt/slides/slide7.xml" Id="R762b3231ea8240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b35b7a080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15e23a3e4094" /><Relationship Type="http://schemas.openxmlformats.org/officeDocument/2006/relationships/theme" Target="/ppt/slideMasters/theme/theme1.xml" Id="R13b2010d21d2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115e23a3e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1cd1ca49f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bebf467a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ba17af9b2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b137371b0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be62aeef7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a9b64f830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16d706f1f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A&amp;K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3 197 994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AZIZA KAZIMI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Pettersand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926 351 982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