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7fb00c6ca4c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c7bcabd3c948a2"/>
  </p:sldMasterIdLst>
  <p:sldIdLst>
    <p:sldId xmlns:r="http://schemas.openxmlformats.org/officeDocument/2006/relationships" id="256" r:id="R070e79a151bb4119"/>
    <p:sldId xmlns:r="http://schemas.openxmlformats.org/officeDocument/2006/relationships" id="257" r:id="Rf72fec92ed524203"/>
    <p:sldId xmlns:r="http://schemas.openxmlformats.org/officeDocument/2006/relationships" id="258" r:id="Rbc0ec91615f04762"/>
    <p:sldId xmlns:r="http://schemas.openxmlformats.org/officeDocument/2006/relationships" id="259" r:id="Rc94260c3d09b4a0c"/>
    <p:sldId xmlns:r="http://schemas.openxmlformats.org/officeDocument/2006/relationships" id="260" r:id="R97a5fe824e034781"/>
    <p:sldId xmlns:r="http://schemas.openxmlformats.org/officeDocument/2006/relationships" id="261" r:id="R2c435922e48342f9"/>
    <p:sldId xmlns:r="http://schemas.openxmlformats.org/officeDocument/2006/relationships" id="262" r:id="R70c33b3fcd3348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7bcabd3c948a2" /><Relationship Type="http://schemas.openxmlformats.org/officeDocument/2006/relationships/slide" Target="/ppt/slides/slide1.xml" Id="R070e79a151bb4119" /><Relationship Type="http://schemas.openxmlformats.org/officeDocument/2006/relationships/slide" Target="/ppt/slides/slide2.xml" Id="Rf72fec92ed524203" /><Relationship Type="http://schemas.openxmlformats.org/officeDocument/2006/relationships/slide" Target="/ppt/slides/slide3.xml" Id="Rbc0ec91615f04762" /><Relationship Type="http://schemas.openxmlformats.org/officeDocument/2006/relationships/slide" Target="/ppt/slides/slide4.xml" Id="Rc94260c3d09b4a0c" /><Relationship Type="http://schemas.openxmlformats.org/officeDocument/2006/relationships/slide" Target="/ppt/slides/slide5.xml" Id="R97a5fe824e034781" /><Relationship Type="http://schemas.openxmlformats.org/officeDocument/2006/relationships/slide" Target="/ppt/slides/slide6.xml" Id="R2c435922e48342f9" /><Relationship Type="http://schemas.openxmlformats.org/officeDocument/2006/relationships/slide" Target="/ppt/slides/slide7.xml" Id="R70c33b3fcd3348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541067a3e41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6af5ba91442ee" /><Relationship Type="http://schemas.openxmlformats.org/officeDocument/2006/relationships/theme" Target="/ppt/slideMasters/theme/theme1.xml" Id="R65bc69612866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6af5ba91442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7d1c6cd2e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def07572f49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5e57fa071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a8d6da23846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b9e6858ac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72caa5deb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3f249e57f4d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JOPELU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JOPELU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JOPELU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JOPELU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JOPELU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JOPELU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4 309 531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4 309 531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JOPELU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SØLVE LIER HABBESTAD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JOPELU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Kringsjå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926 364 707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JOPELU AS</a:t>
            </a:r>
          </a:p>
        </p:txBody>
      </p:sp>
    </p:spTree>
  </p:cSld>
  <p:clrMapOvr>
    <a:masterClrMapping xmlns:a="http://schemas.openxmlformats.org/drawingml/2006/main"/>
  </p:clrMapOvr>
</p:sld>
</file>