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695193b5b41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742228ffb45b1"/>
  </p:sldMasterIdLst>
  <p:sldIdLst>
    <p:sldId xmlns:r="http://schemas.openxmlformats.org/officeDocument/2006/relationships" id="256" r:id="R228373515ccd4ae7"/>
    <p:sldId xmlns:r="http://schemas.openxmlformats.org/officeDocument/2006/relationships" id="257" r:id="R441f8dc5bf6747ce"/>
    <p:sldId xmlns:r="http://schemas.openxmlformats.org/officeDocument/2006/relationships" id="258" r:id="R64004310c1ca4ecc"/>
    <p:sldId xmlns:r="http://schemas.openxmlformats.org/officeDocument/2006/relationships" id="259" r:id="R7ca1f6d8fac14629"/>
    <p:sldId xmlns:r="http://schemas.openxmlformats.org/officeDocument/2006/relationships" id="260" r:id="R0c865ca7a59a4176"/>
    <p:sldId xmlns:r="http://schemas.openxmlformats.org/officeDocument/2006/relationships" id="261" r:id="Rd7827782feae424e"/>
    <p:sldId xmlns:r="http://schemas.openxmlformats.org/officeDocument/2006/relationships" id="262" r:id="R2d1a62072d9b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742228ffb45b1" /><Relationship Type="http://schemas.openxmlformats.org/officeDocument/2006/relationships/slide" Target="/ppt/slides/slide1.xml" Id="R228373515ccd4ae7" /><Relationship Type="http://schemas.openxmlformats.org/officeDocument/2006/relationships/slide" Target="/ppt/slides/slide2.xml" Id="R441f8dc5bf6747ce" /><Relationship Type="http://schemas.openxmlformats.org/officeDocument/2006/relationships/slide" Target="/ppt/slides/slide3.xml" Id="R64004310c1ca4ecc" /><Relationship Type="http://schemas.openxmlformats.org/officeDocument/2006/relationships/slide" Target="/ppt/slides/slide4.xml" Id="R7ca1f6d8fac14629" /><Relationship Type="http://schemas.openxmlformats.org/officeDocument/2006/relationships/slide" Target="/ppt/slides/slide5.xml" Id="R0c865ca7a59a4176" /><Relationship Type="http://schemas.openxmlformats.org/officeDocument/2006/relationships/slide" Target="/ppt/slides/slide6.xml" Id="Rd7827782feae424e" /><Relationship Type="http://schemas.openxmlformats.org/officeDocument/2006/relationships/slide" Target="/ppt/slides/slide7.xml" Id="R2d1a62072d9b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a0f8a9017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20e211cd24739" /><Relationship Type="http://schemas.openxmlformats.org/officeDocument/2006/relationships/theme" Target="/ppt/slideMasters/theme/theme1.xml" Id="R30b7b4345c1f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20e211cd247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3a01e557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01bee8551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d8e29e9bd4f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b330ebb1e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a372fb78b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ad67120d47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c4999b147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JR ØKSHEIM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ØKSHEIM INVEST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2 018 543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80 815 922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82 410 413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JAN-ROBERT ØKSHEIM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926 364 898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ØKSHEIM INVEST AS</a:t>
            </a:r>
          </a:p>
        </p:txBody>
      </p:sp>
    </p:spTree>
  </p:cSld>
  <p:clrMapOvr>
    <a:masterClrMapping xmlns:a="http://schemas.openxmlformats.org/drawingml/2006/main"/>
  </p:clrMapOvr>
</p:sld>
</file>