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5ed5169eb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e74f8285f4d81"/>
  </p:sldMasterIdLst>
  <p:sldIdLst>
    <p:sldId xmlns:r="http://schemas.openxmlformats.org/officeDocument/2006/relationships" id="256" r:id="R6e282227b0b04ebe"/>
    <p:sldId xmlns:r="http://schemas.openxmlformats.org/officeDocument/2006/relationships" id="257" r:id="Rfcd6f4b7d7bf4c1b"/>
    <p:sldId xmlns:r="http://schemas.openxmlformats.org/officeDocument/2006/relationships" id="258" r:id="Rcfd08474e0654249"/>
    <p:sldId xmlns:r="http://schemas.openxmlformats.org/officeDocument/2006/relationships" id="259" r:id="Rd69b042a55574e85"/>
    <p:sldId xmlns:r="http://schemas.openxmlformats.org/officeDocument/2006/relationships" id="260" r:id="R7b1442bcf3e44ac3"/>
    <p:sldId xmlns:r="http://schemas.openxmlformats.org/officeDocument/2006/relationships" id="261" r:id="R278381e1c5f241fc"/>
    <p:sldId xmlns:r="http://schemas.openxmlformats.org/officeDocument/2006/relationships" id="262" r:id="R2730d7c41537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e74f8285f4d81" /><Relationship Type="http://schemas.openxmlformats.org/officeDocument/2006/relationships/slide" Target="/ppt/slides/slide1.xml" Id="R6e282227b0b04ebe" /><Relationship Type="http://schemas.openxmlformats.org/officeDocument/2006/relationships/slide" Target="/ppt/slides/slide2.xml" Id="Rfcd6f4b7d7bf4c1b" /><Relationship Type="http://schemas.openxmlformats.org/officeDocument/2006/relationships/slide" Target="/ppt/slides/slide3.xml" Id="Rcfd08474e0654249" /><Relationship Type="http://schemas.openxmlformats.org/officeDocument/2006/relationships/slide" Target="/ppt/slides/slide4.xml" Id="Rd69b042a55574e85" /><Relationship Type="http://schemas.openxmlformats.org/officeDocument/2006/relationships/slide" Target="/ppt/slides/slide5.xml" Id="R7b1442bcf3e44ac3" /><Relationship Type="http://schemas.openxmlformats.org/officeDocument/2006/relationships/slide" Target="/ppt/slides/slide6.xml" Id="R278381e1c5f241fc" /><Relationship Type="http://schemas.openxmlformats.org/officeDocument/2006/relationships/slide" Target="/ppt/slides/slide7.xml" Id="R2730d7c41537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d1bafc08d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ba6a48f284d42" /><Relationship Type="http://schemas.openxmlformats.org/officeDocument/2006/relationships/theme" Target="/ppt/slideMasters/theme/theme1.xml" Id="R855c45eb77a745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ba6a48f28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e937c61f3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4fe8040a5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0306f2099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05e572214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a2560057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75b7488d0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0040b4122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SKÅRETREBOEN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6 000 143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597 300 558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675 332 926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926 383 639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SKÅRETREBOEN AS</a:t>
            </a:r>
          </a:p>
        </p:txBody>
      </p:sp>
    </p:spTree>
  </p:cSld>
  <p:clrMapOvr>
    <a:masterClrMapping xmlns:a="http://schemas.openxmlformats.org/drawingml/2006/main"/>
  </p:clrMapOvr>
</p:sld>
</file>