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166038839446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1d35d908c64364"/>
  </p:sldMasterIdLst>
  <p:sldIdLst>
    <p:sldId xmlns:r="http://schemas.openxmlformats.org/officeDocument/2006/relationships" id="256" r:id="R816e2d9153074baa"/>
    <p:sldId xmlns:r="http://schemas.openxmlformats.org/officeDocument/2006/relationships" id="257" r:id="R8fbf85a3f4d446c5"/>
    <p:sldId xmlns:r="http://schemas.openxmlformats.org/officeDocument/2006/relationships" id="258" r:id="Rca9c494f070245c3"/>
    <p:sldId xmlns:r="http://schemas.openxmlformats.org/officeDocument/2006/relationships" id="259" r:id="Rb08a94a7485447d8"/>
    <p:sldId xmlns:r="http://schemas.openxmlformats.org/officeDocument/2006/relationships" id="260" r:id="R5daeb1207be441a6"/>
    <p:sldId xmlns:r="http://schemas.openxmlformats.org/officeDocument/2006/relationships" id="261" r:id="R5dd39c0123504663"/>
    <p:sldId xmlns:r="http://schemas.openxmlformats.org/officeDocument/2006/relationships" id="262" r:id="Rb180862e43074f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d35d908c64364" /><Relationship Type="http://schemas.openxmlformats.org/officeDocument/2006/relationships/slide" Target="/ppt/slides/slide1.xml" Id="R816e2d9153074baa" /><Relationship Type="http://schemas.openxmlformats.org/officeDocument/2006/relationships/slide" Target="/ppt/slides/slide2.xml" Id="R8fbf85a3f4d446c5" /><Relationship Type="http://schemas.openxmlformats.org/officeDocument/2006/relationships/slide" Target="/ppt/slides/slide3.xml" Id="Rca9c494f070245c3" /><Relationship Type="http://schemas.openxmlformats.org/officeDocument/2006/relationships/slide" Target="/ppt/slides/slide4.xml" Id="Rb08a94a7485447d8" /><Relationship Type="http://schemas.openxmlformats.org/officeDocument/2006/relationships/slide" Target="/ppt/slides/slide5.xml" Id="R5daeb1207be441a6" /><Relationship Type="http://schemas.openxmlformats.org/officeDocument/2006/relationships/slide" Target="/ppt/slides/slide6.xml" Id="R5dd39c0123504663" /><Relationship Type="http://schemas.openxmlformats.org/officeDocument/2006/relationships/slide" Target="/ppt/slides/slide7.xml" Id="Rb180862e43074f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43203382f43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f624fc22748ba" /><Relationship Type="http://schemas.openxmlformats.org/officeDocument/2006/relationships/theme" Target="/ppt/slideMasters/theme/theme1.xml" Id="Rc0ea8a93fd5144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4f624fc22748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8cb1550ab45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c5c744b7a4a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a65d004f841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775f92c7544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1d20710c94c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6f8c4bc2049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af1eb3df441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BIGONE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BIGONE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326 591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AASHAUG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husmanns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926 390 422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BIGONE HOLDING AS</a:t>
            </a:r>
          </a:p>
        </p:txBody>
      </p:sp>
    </p:spTree>
  </p:cSld>
  <p:clrMapOvr>
    <a:masterClrMapping xmlns:a="http://schemas.openxmlformats.org/drawingml/2006/main"/>
  </p:clrMapOvr>
</p:sld>
</file>