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4f625fade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7b992f368479e"/>
  </p:sldMasterIdLst>
  <p:sldIdLst>
    <p:sldId xmlns:r="http://schemas.openxmlformats.org/officeDocument/2006/relationships" id="256" r:id="R775daa7177884138"/>
    <p:sldId xmlns:r="http://schemas.openxmlformats.org/officeDocument/2006/relationships" id="257" r:id="Rcadf1cb968e24111"/>
    <p:sldId xmlns:r="http://schemas.openxmlformats.org/officeDocument/2006/relationships" id="258" r:id="R3ac18c3a76924764"/>
    <p:sldId xmlns:r="http://schemas.openxmlformats.org/officeDocument/2006/relationships" id="259" r:id="R235534f76d0b4722"/>
    <p:sldId xmlns:r="http://schemas.openxmlformats.org/officeDocument/2006/relationships" id="260" r:id="Rdd13824a4f174928"/>
    <p:sldId xmlns:r="http://schemas.openxmlformats.org/officeDocument/2006/relationships" id="261" r:id="Re661ffcfdc9e4424"/>
    <p:sldId xmlns:r="http://schemas.openxmlformats.org/officeDocument/2006/relationships" id="262" r:id="Rf0f7b2bd3c96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7b992f368479e" /><Relationship Type="http://schemas.openxmlformats.org/officeDocument/2006/relationships/slide" Target="/ppt/slides/slide1.xml" Id="R775daa7177884138" /><Relationship Type="http://schemas.openxmlformats.org/officeDocument/2006/relationships/slide" Target="/ppt/slides/slide2.xml" Id="Rcadf1cb968e24111" /><Relationship Type="http://schemas.openxmlformats.org/officeDocument/2006/relationships/slide" Target="/ppt/slides/slide3.xml" Id="R3ac18c3a76924764" /><Relationship Type="http://schemas.openxmlformats.org/officeDocument/2006/relationships/slide" Target="/ppt/slides/slide4.xml" Id="R235534f76d0b4722" /><Relationship Type="http://schemas.openxmlformats.org/officeDocument/2006/relationships/slide" Target="/ppt/slides/slide5.xml" Id="Rdd13824a4f174928" /><Relationship Type="http://schemas.openxmlformats.org/officeDocument/2006/relationships/slide" Target="/ppt/slides/slide6.xml" Id="Re661ffcfdc9e4424" /><Relationship Type="http://schemas.openxmlformats.org/officeDocument/2006/relationships/slide" Target="/ppt/slides/slide7.xml" Id="Rf0f7b2bd3c96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1ce28159c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412c4bf94dee" /><Relationship Type="http://schemas.openxmlformats.org/officeDocument/2006/relationships/theme" Target="/ppt/slideMasters/theme/theme1.xml" Id="Rb4eb859844a7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c412c4bf9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0cc8c8a5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d68fcf924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cbeef56f8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b2353daa7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b1ae6f38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f2bec0cd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c597e7a3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KON-VIKJI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KON-VIKJI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KON-VIKJI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KON-VIKJI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KON-VIKJI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KON-VIKJI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1 529 932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KON-VIKJI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AMBLE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KON-VIKJI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79B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KON-VIKJI AS</a:t>
            </a:r>
          </a:p>
        </p:txBody>
      </p:sp>
    </p:spTree>
  </p:cSld>
  <p:clrMapOvr>
    <a:masterClrMapping xmlns:a="http://schemas.openxmlformats.org/drawingml/2006/main"/>
  </p:clrMapOvr>
</p:sld>
</file>