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7ab4f935dc41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4493f9007c47f4"/>
  </p:sldMasterIdLst>
  <p:sldIdLst>
    <p:sldId xmlns:r="http://schemas.openxmlformats.org/officeDocument/2006/relationships" id="256" r:id="Rc9a2c2104dd545ac"/>
    <p:sldId xmlns:r="http://schemas.openxmlformats.org/officeDocument/2006/relationships" id="257" r:id="Ref71e3fd2db44852"/>
    <p:sldId xmlns:r="http://schemas.openxmlformats.org/officeDocument/2006/relationships" id="258" r:id="R0243bbc2d6e144e6"/>
    <p:sldId xmlns:r="http://schemas.openxmlformats.org/officeDocument/2006/relationships" id="259" r:id="R3f851323b7e94fa4"/>
    <p:sldId xmlns:r="http://schemas.openxmlformats.org/officeDocument/2006/relationships" id="260" r:id="R12e7ba641ed64d4c"/>
    <p:sldId xmlns:r="http://schemas.openxmlformats.org/officeDocument/2006/relationships" id="261" r:id="Rfd5d2cc8760a43c8"/>
    <p:sldId xmlns:r="http://schemas.openxmlformats.org/officeDocument/2006/relationships" id="262" r:id="R79fa1c7a935a4c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493f9007c47f4" /><Relationship Type="http://schemas.openxmlformats.org/officeDocument/2006/relationships/slide" Target="/ppt/slides/slide1.xml" Id="Rc9a2c2104dd545ac" /><Relationship Type="http://schemas.openxmlformats.org/officeDocument/2006/relationships/slide" Target="/ppt/slides/slide2.xml" Id="Ref71e3fd2db44852" /><Relationship Type="http://schemas.openxmlformats.org/officeDocument/2006/relationships/slide" Target="/ppt/slides/slide3.xml" Id="R0243bbc2d6e144e6" /><Relationship Type="http://schemas.openxmlformats.org/officeDocument/2006/relationships/slide" Target="/ppt/slides/slide4.xml" Id="R3f851323b7e94fa4" /><Relationship Type="http://schemas.openxmlformats.org/officeDocument/2006/relationships/slide" Target="/ppt/slides/slide5.xml" Id="R12e7ba641ed64d4c" /><Relationship Type="http://schemas.openxmlformats.org/officeDocument/2006/relationships/slide" Target="/ppt/slides/slide6.xml" Id="Rfd5d2cc8760a43c8" /><Relationship Type="http://schemas.openxmlformats.org/officeDocument/2006/relationships/slide" Target="/ppt/slides/slide7.xml" Id="R79fa1c7a935a4c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f57c22e6d49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e4f69e1b244bc" /><Relationship Type="http://schemas.openxmlformats.org/officeDocument/2006/relationships/theme" Target="/ppt/slideMasters/theme/theme1.xml" Id="R47abf2444d15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4e4f69e1b2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f6d17f063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91e8cff0442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fc034377a45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6a75fd61544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e90e1a470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7c93b80d446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b4cd283004a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2 682 270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6 915 241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6 953 515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Kenneth Sivertsen, Røahagan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926 406 523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ARDEN AS</a:t>
            </a:r>
          </a:p>
        </p:txBody>
      </p:sp>
    </p:spTree>
  </p:cSld>
  <p:clrMapOvr>
    <a:masterClrMapping xmlns:a="http://schemas.openxmlformats.org/drawingml/2006/main"/>
  </p:clrMapOvr>
</p:sld>
</file>