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5b82f447c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d1c39ed2447d4"/>
  </p:sldMasterIdLst>
  <p:sldIdLst>
    <p:sldId xmlns:r="http://schemas.openxmlformats.org/officeDocument/2006/relationships" id="256" r:id="R7a6f09d0d2ad422d"/>
    <p:sldId xmlns:r="http://schemas.openxmlformats.org/officeDocument/2006/relationships" id="257" r:id="Rced53e6fa2394e86"/>
    <p:sldId xmlns:r="http://schemas.openxmlformats.org/officeDocument/2006/relationships" id="258" r:id="Rb8b16b8740c84624"/>
    <p:sldId xmlns:r="http://schemas.openxmlformats.org/officeDocument/2006/relationships" id="259" r:id="Rc3f180658b734c37"/>
    <p:sldId xmlns:r="http://schemas.openxmlformats.org/officeDocument/2006/relationships" id="260" r:id="Rc9262e95487549dc"/>
    <p:sldId xmlns:r="http://schemas.openxmlformats.org/officeDocument/2006/relationships" id="261" r:id="R132c86d50988445f"/>
    <p:sldId xmlns:r="http://schemas.openxmlformats.org/officeDocument/2006/relationships" id="262" r:id="R4a982945364b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d1c39ed2447d4" /><Relationship Type="http://schemas.openxmlformats.org/officeDocument/2006/relationships/slide" Target="/ppt/slides/slide1.xml" Id="R7a6f09d0d2ad422d" /><Relationship Type="http://schemas.openxmlformats.org/officeDocument/2006/relationships/slide" Target="/ppt/slides/slide2.xml" Id="Rced53e6fa2394e86" /><Relationship Type="http://schemas.openxmlformats.org/officeDocument/2006/relationships/slide" Target="/ppt/slides/slide3.xml" Id="Rb8b16b8740c84624" /><Relationship Type="http://schemas.openxmlformats.org/officeDocument/2006/relationships/slide" Target="/ppt/slides/slide4.xml" Id="Rc3f180658b734c37" /><Relationship Type="http://schemas.openxmlformats.org/officeDocument/2006/relationships/slide" Target="/ppt/slides/slide5.xml" Id="Rc9262e95487549dc" /><Relationship Type="http://schemas.openxmlformats.org/officeDocument/2006/relationships/slide" Target="/ppt/slides/slide6.xml" Id="R132c86d50988445f" /><Relationship Type="http://schemas.openxmlformats.org/officeDocument/2006/relationships/slide" Target="/ppt/slides/slide7.xml" Id="R4a982945364b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710816ebb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b4f54a8f54330" /><Relationship Type="http://schemas.openxmlformats.org/officeDocument/2006/relationships/theme" Target="/ppt/slideMasters/theme/theme1.xml" Id="R80126aadcd8e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b4f54a8f5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9ed0262a0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b95c94ca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82952d49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16ee4cbf6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8dda0dd3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ff44b3851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d9b09bb6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JMU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JMU CAPITAL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Nordåstræet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