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6566dea364d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fc02b419ab4057"/>
  </p:sldMasterIdLst>
  <p:sldIdLst>
    <p:sldId xmlns:r="http://schemas.openxmlformats.org/officeDocument/2006/relationships" id="256" r:id="R4953eaf20af6493e"/>
    <p:sldId xmlns:r="http://schemas.openxmlformats.org/officeDocument/2006/relationships" id="257" r:id="R5eabbc62079f4a50"/>
    <p:sldId xmlns:r="http://schemas.openxmlformats.org/officeDocument/2006/relationships" id="258" r:id="R3ff146fd0eb04366"/>
    <p:sldId xmlns:r="http://schemas.openxmlformats.org/officeDocument/2006/relationships" id="259" r:id="R83dd0b17c85045bf"/>
    <p:sldId xmlns:r="http://schemas.openxmlformats.org/officeDocument/2006/relationships" id="260" r:id="R6ddd4c0b26454ed9"/>
    <p:sldId xmlns:r="http://schemas.openxmlformats.org/officeDocument/2006/relationships" id="261" r:id="Raa97945d24344017"/>
    <p:sldId xmlns:r="http://schemas.openxmlformats.org/officeDocument/2006/relationships" id="262" r:id="R52879664a82d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c02b419ab4057" /><Relationship Type="http://schemas.openxmlformats.org/officeDocument/2006/relationships/slide" Target="/ppt/slides/slide1.xml" Id="R4953eaf20af6493e" /><Relationship Type="http://schemas.openxmlformats.org/officeDocument/2006/relationships/slide" Target="/ppt/slides/slide2.xml" Id="R5eabbc62079f4a50" /><Relationship Type="http://schemas.openxmlformats.org/officeDocument/2006/relationships/slide" Target="/ppt/slides/slide3.xml" Id="R3ff146fd0eb04366" /><Relationship Type="http://schemas.openxmlformats.org/officeDocument/2006/relationships/slide" Target="/ppt/slides/slide4.xml" Id="R83dd0b17c85045bf" /><Relationship Type="http://schemas.openxmlformats.org/officeDocument/2006/relationships/slide" Target="/ppt/slides/slide5.xml" Id="R6ddd4c0b26454ed9" /><Relationship Type="http://schemas.openxmlformats.org/officeDocument/2006/relationships/slide" Target="/ppt/slides/slide6.xml" Id="Raa97945d24344017" /><Relationship Type="http://schemas.openxmlformats.org/officeDocument/2006/relationships/slide" Target="/ppt/slides/slide7.xml" Id="R52879664a82d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218b0130b542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3ac89d9fd44c3" /><Relationship Type="http://schemas.openxmlformats.org/officeDocument/2006/relationships/theme" Target="/ppt/slideMasters/theme/theme1.xml" Id="Rf5cd2f095a3a4a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3ac89d9fd44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0874438b141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b8a01cc6640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99d32907546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39aa2fbcc4c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aa469c97e4b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5386ad0c24c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a272ac3034b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HSCB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HSCB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462 947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SOFIA CAROLINE BRANZÉN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926 426 338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HSCB INVEST AS</a:t>
            </a:r>
          </a:p>
        </p:txBody>
      </p:sp>
    </p:spTree>
  </p:cSld>
  <p:clrMapOvr>
    <a:masterClrMapping xmlns:a="http://schemas.openxmlformats.org/drawingml/2006/main"/>
  </p:clrMapOvr>
</p:sld>
</file>