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cd0a4253c4c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96fa2276864817"/>
  </p:sldMasterIdLst>
  <p:sldIdLst>
    <p:sldId xmlns:r="http://schemas.openxmlformats.org/officeDocument/2006/relationships" id="256" r:id="R6c406ddfa88f40c1"/>
    <p:sldId xmlns:r="http://schemas.openxmlformats.org/officeDocument/2006/relationships" id="257" r:id="R4d7ceb51c7ea4b7e"/>
    <p:sldId xmlns:r="http://schemas.openxmlformats.org/officeDocument/2006/relationships" id="258" r:id="R998b7245a50843b6"/>
    <p:sldId xmlns:r="http://schemas.openxmlformats.org/officeDocument/2006/relationships" id="259" r:id="Redbc2e52828d484a"/>
    <p:sldId xmlns:r="http://schemas.openxmlformats.org/officeDocument/2006/relationships" id="260" r:id="R5bc5097ebc164464"/>
    <p:sldId xmlns:r="http://schemas.openxmlformats.org/officeDocument/2006/relationships" id="261" r:id="Ra24edddf122b49d4"/>
    <p:sldId xmlns:r="http://schemas.openxmlformats.org/officeDocument/2006/relationships" id="262" r:id="Ra1d5e1263d134a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96fa2276864817" /><Relationship Type="http://schemas.openxmlformats.org/officeDocument/2006/relationships/slide" Target="/ppt/slides/slide1.xml" Id="R6c406ddfa88f40c1" /><Relationship Type="http://schemas.openxmlformats.org/officeDocument/2006/relationships/slide" Target="/ppt/slides/slide2.xml" Id="R4d7ceb51c7ea4b7e" /><Relationship Type="http://schemas.openxmlformats.org/officeDocument/2006/relationships/slide" Target="/ppt/slides/slide3.xml" Id="R998b7245a50843b6" /><Relationship Type="http://schemas.openxmlformats.org/officeDocument/2006/relationships/slide" Target="/ppt/slides/slide4.xml" Id="Redbc2e52828d484a" /><Relationship Type="http://schemas.openxmlformats.org/officeDocument/2006/relationships/slide" Target="/ppt/slides/slide5.xml" Id="R5bc5097ebc164464" /><Relationship Type="http://schemas.openxmlformats.org/officeDocument/2006/relationships/slide" Target="/ppt/slides/slide6.xml" Id="Ra24edddf122b49d4" /><Relationship Type="http://schemas.openxmlformats.org/officeDocument/2006/relationships/slide" Target="/ppt/slides/slide7.xml" Id="Ra1d5e1263d134a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c7d195db1a42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f5fc0d724d2a" /><Relationship Type="http://schemas.openxmlformats.org/officeDocument/2006/relationships/theme" Target="/ppt/slideMasters/theme/theme1.xml" Id="R004fb8025c4e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bf5fc0d724d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29c797af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c52ba347e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f8ad8e39e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fbd8036e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817d404da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1ab4bc17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04ceb341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 INVESTING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INVESTING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5 166 971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NYGAARD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332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926 432 923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 INVESTING AS</a:t>
            </a:r>
          </a:p>
        </p:txBody>
      </p:sp>
    </p:spTree>
  </p:cSld>
  <p:clrMapOvr>
    <a:masterClrMapping xmlns:a="http://schemas.openxmlformats.org/drawingml/2006/main"/>
  </p:clrMapOvr>
</p:sld>
</file>