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a411922bb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0d5eabb854f3d"/>
  </p:sldMasterIdLst>
  <p:sldIdLst>
    <p:sldId xmlns:r="http://schemas.openxmlformats.org/officeDocument/2006/relationships" id="256" r:id="Ra5ef76a7b3df4c3d"/>
    <p:sldId xmlns:r="http://schemas.openxmlformats.org/officeDocument/2006/relationships" id="257" r:id="R4ebc11fd5cab4333"/>
    <p:sldId xmlns:r="http://schemas.openxmlformats.org/officeDocument/2006/relationships" id="258" r:id="R6ed4097e9912456d"/>
    <p:sldId xmlns:r="http://schemas.openxmlformats.org/officeDocument/2006/relationships" id="259" r:id="Rb471ddfa3dc44ba1"/>
    <p:sldId xmlns:r="http://schemas.openxmlformats.org/officeDocument/2006/relationships" id="260" r:id="R695173f0f7bf4be5"/>
    <p:sldId xmlns:r="http://schemas.openxmlformats.org/officeDocument/2006/relationships" id="261" r:id="Rb5b40d4e36ab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0d5eabb854f3d" /><Relationship Type="http://schemas.openxmlformats.org/officeDocument/2006/relationships/slide" Target="/ppt/slides/slide1.xml" Id="Ra5ef76a7b3df4c3d" /><Relationship Type="http://schemas.openxmlformats.org/officeDocument/2006/relationships/slide" Target="/ppt/slides/slide2.xml" Id="R4ebc11fd5cab4333" /><Relationship Type="http://schemas.openxmlformats.org/officeDocument/2006/relationships/slide" Target="/ppt/slides/slide3.xml" Id="R6ed4097e9912456d" /><Relationship Type="http://schemas.openxmlformats.org/officeDocument/2006/relationships/slide" Target="/ppt/slides/slide4.xml" Id="Rb471ddfa3dc44ba1" /><Relationship Type="http://schemas.openxmlformats.org/officeDocument/2006/relationships/slide" Target="/ppt/slides/slide5.xml" Id="R695173f0f7bf4be5" /><Relationship Type="http://schemas.openxmlformats.org/officeDocument/2006/relationships/slide" Target="/ppt/slides/slide6.xml" Id="Rb5b40d4e36ab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fd120b679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954bf4284a20" /><Relationship Type="http://schemas.openxmlformats.org/officeDocument/2006/relationships/theme" Target="/ppt/slideMasters/theme/theme1.xml" Id="R27289350b981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6954bf428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3efbab219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27d48160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51fd37050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f8545d36b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615dd02e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6dde1aeaf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