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7e0545807f41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c473568187481d"/>
  </p:sldMasterIdLst>
  <p:sldIdLst>
    <p:sldId xmlns:r="http://schemas.openxmlformats.org/officeDocument/2006/relationships" id="256" r:id="Radb9d611d8df4101"/>
    <p:sldId xmlns:r="http://schemas.openxmlformats.org/officeDocument/2006/relationships" id="257" r:id="Rda888f8b98754abe"/>
    <p:sldId xmlns:r="http://schemas.openxmlformats.org/officeDocument/2006/relationships" id="258" r:id="Re7b5fc7afcf74d91"/>
    <p:sldId xmlns:r="http://schemas.openxmlformats.org/officeDocument/2006/relationships" id="259" r:id="Rbfac81e8de504196"/>
    <p:sldId xmlns:r="http://schemas.openxmlformats.org/officeDocument/2006/relationships" id="260" r:id="R2305aaf8cd5640c9"/>
    <p:sldId xmlns:r="http://schemas.openxmlformats.org/officeDocument/2006/relationships" id="261" r:id="R920c06c80ea343b3"/>
    <p:sldId xmlns:r="http://schemas.openxmlformats.org/officeDocument/2006/relationships" id="262" r:id="R99f651d4cba04a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c473568187481d" /><Relationship Type="http://schemas.openxmlformats.org/officeDocument/2006/relationships/slide" Target="/ppt/slides/slide1.xml" Id="Radb9d611d8df4101" /><Relationship Type="http://schemas.openxmlformats.org/officeDocument/2006/relationships/slide" Target="/ppt/slides/slide2.xml" Id="Rda888f8b98754abe" /><Relationship Type="http://schemas.openxmlformats.org/officeDocument/2006/relationships/slide" Target="/ppt/slides/slide3.xml" Id="Re7b5fc7afcf74d91" /><Relationship Type="http://schemas.openxmlformats.org/officeDocument/2006/relationships/slide" Target="/ppt/slides/slide4.xml" Id="Rbfac81e8de504196" /><Relationship Type="http://schemas.openxmlformats.org/officeDocument/2006/relationships/slide" Target="/ppt/slides/slide5.xml" Id="R2305aaf8cd5640c9" /><Relationship Type="http://schemas.openxmlformats.org/officeDocument/2006/relationships/slide" Target="/ppt/slides/slide6.xml" Id="R920c06c80ea343b3" /><Relationship Type="http://schemas.openxmlformats.org/officeDocument/2006/relationships/slide" Target="/ppt/slides/slide7.xml" Id="R99f651d4cba04a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e95a0b8f054d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cf3fede214657" /><Relationship Type="http://schemas.openxmlformats.org/officeDocument/2006/relationships/theme" Target="/ppt/slideMasters/theme/theme1.xml" Id="R4231f4397e094c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3cf3fede2146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c849c3b9740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87d6564a540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89f96ae8046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31f809f3a24e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95796fc6e48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61991167343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76d9ddbf64a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