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76bdb9acfe4c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8a5c1b5c7b4059"/>
  </p:sldMasterIdLst>
  <p:sldIdLst>
    <p:sldId xmlns:r="http://schemas.openxmlformats.org/officeDocument/2006/relationships" id="256" r:id="R0262b97834da484e"/>
    <p:sldId xmlns:r="http://schemas.openxmlformats.org/officeDocument/2006/relationships" id="257" r:id="R049947a2730d49c9"/>
    <p:sldId xmlns:r="http://schemas.openxmlformats.org/officeDocument/2006/relationships" id="258" r:id="Rf22c8c19953a47e4"/>
    <p:sldId xmlns:r="http://schemas.openxmlformats.org/officeDocument/2006/relationships" id="259" r:id="Rfb25af54edf142fa"/>
    <p:sldId xmlns:r="http://schemas.openxmlformats.org/officeDocument/2006/relationships" id="260" r:id="Rb62133552e044df2"/>
    <p:sldId xmlns:r="http://schemas.openxmlformats.org/officeDocument/2006/relationships" id="261" r:id="R83960aacb87e42b7"/>
    <p:sldId xmlns:r="http://schemas.openxmlformats.org/officeDocument/2006/relationships" id="262" r:id="Rfd6833da0f0049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a5c1b5c7b4059" /><Relationship Type="http://schemas.openxmlformats.org/officeDocument/2006/relationships/slide" Target="/ppt/slides/slide1.xml" Id="R0262b97834da484e" /><Relationship Type="http://schemas.openxmlformats.org/officeDocument/2006/relationships/slide" Target="/ppt/slides/slide2.xml" Id="R049947a2730d49c9" /><Relationship Type="http://schemas.openxmlformats.org/officeDocument/2006/relationships/slide" Target="/ppt/slides/slide3.xml" Id="Rf22c8c19953a47e4" /><Relationship Type="http://schemas.openxmlformats.org/officeDocument/2006/relationships/slide" Target="/ppt/slides/slide4.xml" Id="Rfb25af54edf142fa" /><Relationship Type="http://schemas.openxmlformats.org/officeDocument/2006/relationships/slide" Target="/ppt/slides/slide5.xml" Id="Rb62133552e044df2" /><Relationship Type="http://schemas.openxmlformats.org/officeDocument/2006/relationships/slide" Target="/ppt/slides/slide6.xml" Id="R83960aacb87e42b7" /><Relationship Type="http://schemas.openxmlformats.org/officeDocument/2006/relationships/slide" Target="/ppt/slides/slide7.xml" Id="Rfd6833da0f0049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bb02bcc47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464cce7404cfe" /><Relationship Type="http://schemas.openxmlformats.org/officeDocument/2006/relationships/theme" Target="/ppt/slideMasters/theme/theme1.xml" Id="Re963b4d9c36049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f464cce7404c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b255a1c04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7451e68c6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ddfad137846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68f1b1b7043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57cc2dad443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97e5126d347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680f796de49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NN REGNSKAP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3 446 905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130 846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309 026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1 094 650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CATHRINE NORDAHL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926 441 523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NN REGNSKAP AS</a:t>
            </a:r>
          </a:p>
        </p:txBody>
      </p:sp>
    </p:spTree>
  </p:cSld>
  <p:clrMapOvr>
    <a:masterClrMapping xmlns:a="http://schemas.openxmlformats.org/drawingml/2006/main"/>
  </p:clrMapOvr>
</p:sld>
</file>