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1b59cb27fe2487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dfe1b2c8e534616"/>
  </p:sldMasterIdLst>
  <p:sldIdLst>
    <p:sldId xmlns:r="http://schemas.openxmlformats.org/officeDocument/2006/relationships" id="256" r:id="Rf96efdc0a4b04684"/>
    <p:sldId xmlns:r="http://schemas.openxmlformats.org/officeDocument/2006/relationships" id="257" r:id="R8d591a3a8b214061"/>
    <p:sldId xmlns:r="http://schemas.openxmlformats.org/officeDocument/2006/relationships" id="258" r:id="R2eccbcc784ca4f4b"/>
    <p:sldId xmlns:r="http://schemas.openxmlformats.org/officeDocument/2006/relationships" id="259" r:id="R896bd2f4a3a94abb"/>
    <p:sldId xmlns:r="http://schemas.openxmlformats.org/officeDocument/2006/relationships" id="260" r:id="R8d3c94c9206a46e3"/>
    <p:sldId xmlns:r="http://schemas.openxmlformats.org/officeDocument/2006/relationships" id="261" r:id="R7600650881b245f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fe1b2c8e534616" /><Relationship Type="http://schemas.openxmlformats.org/officeDocument/2006/relationships/slide" Target="/ppt/slides/slide1.xml" Id="Rf96efdc0a4b04684" /><Relationship Type="http://schemas.openxmlformats.org/officeDocument/2006/relationships/slide" Target="/ppt/slides/slide2.xml" Id="R8d591a3a8b214061" /><Relationship Type="http://schemas.openxmlformats.org/officeDocument/2006/relationships/slide" Target="/ppt/slides/slide3.xml" Id="R2eccbcc784ca4f4b" /><Relationship Type="http://schemas.openxmlformats.org/officeDocument/2006/relationships/slide" Target="/ppt/slides/slide4.xml" Id="R896bd2f4a3a94abb" /><Relationship Type="http://schemas.openxmlformats.org/officeDocument/2006/relationships/slide" Target="/ppt/slides/slide5.xml" Id="R8d3c94c9206a46e3" /><Relationship Type="http://schemas.openxmlformats.org/officeDocument/2006/relationships/slide" Target="/ppt/slides/slide6.xml" Id="R7600650881b245f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bde869ace04c1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d63db0cb494d6e" /><Relationship Type="http://schemas.openxmlformats.org/officeDocument/2006/relationships/theme" Target="/ppt/slideMasters/theme/theme1.xml" Id="Rf13fae1a473943a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0d63db0cb494d6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86285cf1db40c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7b492de0e3423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7e8f402bd3435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7d24a50c4143f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8b9afb948e41d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35e71d061d49a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VDV47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VDV47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VDV47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VDV47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VDV47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VDV47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Vågedalsveien 47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4020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926 444 921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VDV47 AS</a:t>
            </a:r>
          </a:p>
        </p:txBody>
      </p:sp>
    </p:spTree>
  </p:cSld>
  <p:clrMapOvr>
    <a:masterClrMapping xmlns:a="http://schemas.openxmlformats.org/drawingml/2006/main"/>
  </p:clrMapOvr>
</p:sld>
</file>