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9c2d6d86ca946a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58460690b22461a"/>
  </p:sldMasterIdLst>
  <p:sldIdLst>
    <p:sldId xmlns:r="http://schemas.openxmlformats.org/officeDocument/2006/relationships" id="256" r:id="R832ac369aeff4943"/>
    <p:sldId xmlns:r="http://schemas.openxmlformats.org/officeDocument/2006/relationships" id="257" r:id="R544106c91f924aeb"/>
    <p:sldId xmlns:r="http://schemas.openxmlformats.org/officeDocument/2006/relationships" id="258" r:id="Re5c63e16ef674e5e"/>
    <p:sldId xmlns:r="http://schemas.openxmlformats.org/officeDocument/2006/relationships" id="259" r:id="R910cbac71d6247a1"/>
    <p:sldId xmlns:r="http://schemas.openxmlformats.org/officeDocument/2006/relationships" id="260" r:id="R3148b0e1c06f4c47"/>
    <p:sldId xmlns:r="http://schemas.openxmlformats.org/officeDocument/2006/relationships" id="261" r:id="R5bfeda46f11e441f"/>
    <p:sldId xmlns:r="http://schemas.openxmlformats.org/officeDocument/2006/relationships" id="262" r:id="Rc1249df0d4ab4aa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58460690b22461a" /><Relationship Type="http://schemas.openxmlformats.org/officeDocument/2006/relationships/slide" Target="/ppt/slides/slide1.xml" Id="R832ac369aeff4943" /><Relationship Type="http://schemas.openxmlformats.org/officeDocument/2006/relationships/slide" Target="/ppt/slides/slide2.xml" Id="R544106c91f924aeb" /><Relationship Type="http://schemas.openxmlformats.org/officeDocument/2006/relationships/slide" Target="/ppt/slides/slide3.xml" Id="Re5c63e16ef674e5e" /><Relationship Type="http://schemas.openxmlformats.org/officeDocument/2006/relationships/slide" Target="/ppt/slides/slide4.xml" Id="R910cbac71d6247a1" /><Relationship Type="http://schemas.openxmlformats.org/officeDocument/2006/relationships/slide" Target="/ppt/slides/slide5.xml" Id="R3148b0e1c06f4c47" /><Relationship Type="http://schemas.openxmlformats.org/officeDocument/2006/relationships/slide" Target="/ppt/slides/slide6.xml" Id="R5bfeda46f11e441f" /><Relationship Type="http://schemas.openxmlformats.org/officeDocument/2006/relationships/slide" Target="/ppt/slides/slide7.xml" Id="Rc1249df0d4ab4aa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4c1245ca209402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aedcc29c274eec" /><Relationship Type="http://schemas.openxmlformats.org/officeDocument/2006/relationships/theme" Target="/ppt/slideMasters/theme/theme1.xml" Id="Ra6ada130917242c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baedcc29c274ee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458cb4231443d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ef64725f7a416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bffb752e3f477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bd30f0e869483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369fad75d2492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99c56b1bdf490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5550f6e95a420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VDV47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VDV47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VDV47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VDV47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VDV47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VDV47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813 150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286 198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236 211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1 405 306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2 361 060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VDV47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ERLEND ARILD SØDAL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VDV47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Vågedalsveien 47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4020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926 444 921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VDV47 AS</a:t>
            </a:r>
          </a:p>
        </p:txBody>
      </p:sp>
    </p:spTree>
  </p:cSld>
  <p:clrMapOvr>
    <a:masterClrMapping xmlns:a="http://schemas.openxmlformats.org/drawingml/2006/main"/>
  </p:clrMapOvr>
</p:sld>
</file>