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ca330f287f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28f6c1f7a4427"/>
  </p:sldMasterIdLst>
  <p:sldIdLst>
    <p:sldId xmlns:r="http://schemas.openxmlformats.org/officeDocument/2006/relationships" id="256" r:id="R8b6df24dc13b4ecd"/>
    <p:sldId xmlns:r="http://schemas.openxmlformats.org/officeDocument/2006/relationships" id="257" r:id="R551b01f8fb94433b"/>
    <p:sldId xmlns:r="http://schemas.openxmlformats.org/officeDocument/2006/relationships" id="258" r:id="R231108116f764d55"/>
    <p:sldId xmlns:r="http://schemas.openxmlformats.org/officeDocument/2006/relationships" id="259" r:id="Rcd7b0058bb6f44c3"/>
    <p:sldId xmlns:r="http://schemas.openxmlformats.org/officeDocument/2006/relationships" id="260" r:id="R9ea4895d68d04e3e"/>
    <p:sldId xmlns:r="http://schemas.openxmlformats.org/officeDocument/2006/relationships" id="261" r:id="Refa449dbb26f4958"/>
    <p:sldId xmlns:r="http://schemas.openxmlformats.org/officeDocument/2006/relationships" id="262" r:id="R5f7df79ba28d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28f6c1f7a4427" /><Relationship Type="http://schemas.openxmlformats.org/officeDocument/2006/relationships/slide" Target="/ppt/slides/slide1.xml" Id="R8b6df24dc13b4ecd" /><Relationship Type="http://schemas.openxmlformats.org/officeDocument/2006/relationships/slide" Target="/ppt/slides/slide2.xml" Id="R551b01f8fb94433b" /><Relationship Type="http://schemas.openxmlformats.org/officeDocument/2006/relationships/slide" Target="/ppt/slides/slide3.xml" Id="R231108116f764d55" /><Relationship Type="http://schemas.openxmlformats.org/officeDocument/2006/relationships/slide" Target="/ppt/slides/slide4.xml" Id="Rcd7b0058bb6f44c3" /><Relationship Type="http://schemas.openxmlformats.org/officeDocument/2006/relationships/slide" Target="/ppt/slides/slide5.xml" Id="R9ea4895d68d04e3e" /><Relationship Type="http://schemas.openxmlformats.org/officeDocument/2006/relationships/slide" Target="/ppt/slides/slide6.xml" Id="Refa449dbb26f4958" /><Relationship Type="http://schemas.openxmlformats.org/officeDocument/2006/relationships/slide" Target="/ppt/slides/slide7.xml" Id="R5f7df79ba28d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da131ccd2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cc14b87a4493c" /><Relationship Type="http://schemas.openxmlformats.org/officeDocument/2006/relationships/theme" Target="/ppt/slideMasters/theme/theme1.xml" Id="R611944d70f96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cc14b87a4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69ecf1bea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90f3a212d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8b8bc42bc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dbdcee272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ca1846398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d47a40d9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4866a5362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KRISTIN MØLLER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