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a9007b186049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c5c61623d34503"/>
  </p:sldMasterIdLst>
  <p:sldIdLst>
    <p:sldId xmlns:r="http://schemas.openxmlformats.org/officeDocument/2006/relationships" id="256" r:id="Rafde97c692614fd0"/>
    <p:sldId xmlns:r="http://schemas.openxmlformats.org/officeDocument/2006/relationships" id="257" r:id="Rfb2ca55862b64b67"/>
    <p:sldId xmlns:r="http://schemas.openxmlformats.org/officeDocument/2006/relationships" id="258" r:id="R5fc108043fd94fd0"/>
    <p:sldId xmlns:r="http://schemas.openxmlformats.org/officeDocument/2006/relationships" id="259" r:id="R79b4c38a33864673"/>
    <p:sldId xmlns:r="http://schemas.openxmlformats.org/officeDocument/2006/relationships" id="260" r:id="Ra63df9eb9dec459f"/>
    <p:sldId xmlns:r="http://schemas.openxmlformats.org/officeDocument/2006/relationships" id="261" r:id="R6e4c201c1b9c4cee"/>
    <p:sldId xmlns:r="http://schemas.openxmlformats.org/officeDocument/2006/relationships" id="262" r:id="R96cfeb4d3cde4e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5c61623d34503" /><Relationship Type="http://schemas.openxmlformats.org/officeDocument/2006/relationships/slide" Target="/ppt/slides/slide1.xml" Id="Rafde97c692614fd0" /><Relationship Type="http://schemas.openxmlformats.org/officeDocument/2006/relationships/slide" Target="/ppt/slides/slide2.xml" Id="Rfb2ca55862b64b67" /><Relationship Type="http://schemas.openxmlformats.org/officeDocument/2006/relationships/slide" Target="/ppt/slides/slide3.xml" Id="R5fc108043fd94fd0" /><Relationship Type="http://schemas.openxmlformats.org/officeDocument/2006/relationships/slide" Target="/ppt/slides/slide4.xml" Id="R79b4c38a33864673" /><Relationship Type="http://schemas.openxmlformats.org/officeDocument/2006/relationships/slide" Target="/ppt/slides/slide5.xml" Id="Ra63df9eb9dec459f" /><Relationship Type="http://schemas.openxmlformats.org/officeDocument/2006/relationships/slide" Target="/ppt/slides/slide6.xml" Id="R6e4c201c1b9c4cee" /><Relationship Type="http://schemas.openxmlformats.org/officeDocument/2006/relationships/slide" Target="/ppt/slides/slide7.xml" Id="R96cfeb4d3cde4e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b8212170c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62bd72d4f4086" /><Relationship Type="http://schemas.openxmlformats.org/officeDocument/2006/relationships/theme" Target="/ppt/slideMasters/theme/theme1.xml" Id="Re44aa7710932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62bd72d4f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87dd0dd83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8a21a5a0443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2b27f10444f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31b5363d449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dfd477a704c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cf39dfde34f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478bb02494a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1 576 422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NICLAS BERLIN ANGELTVEIT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17F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926 448 307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INVESTUM AS</a:t>
            </a:r>
          </a:p>
        </p:txBody>
      </p:sp>
    </p:spTree>
  </p:cSld>
  <p:clrMapOvr>
    <a:masterClrMapping xmlns:a="http://schemas.openxmlformats.org/drawingml/2006/main"/>
  </p:clrMapOvr>
</p:sld>
</file>