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7dc6aab84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8fe873542b4447"/>
  </p:sldMasterIdLst>
  <p:sldIdLst>
    <p:sldId xmlns:r="http://schemas.openxmlformats.org/officeDocument/2006/relationships" id="256" r:id="R66bbcbd5b40240e5"/>
    <p:sldId xmlns:r="http://schemas.openxmlformats.org/officeDocument/2006/relationships" id="257" r:id="R1a88d7fe85564c0e"/>
    <p:sldId xmlns:r="http://schemas.openxmlformats.org/officeDocument/2006/relationships" id="258" r:id="R169c14d4f4784441"/>
    <p:sldId xmlns:r="http://schemas.openxmlformats.org/officeDocument/2006/relationships" id="259" r:id="R9f086d4a1752446e"/>
    <p:sldId xmlns:r="http://schemas.openxmlformats.org/officeDocument/2006/relationships" id="260" r:id="Re200392b13424fd5"/>
    <p:sldId xmlns:r="http://schemas.openxmlformats.org/officeDocument/2006/relationships" id="261" r:id="R7ed51eb50c0845e9"/>
    <p:sldId xmlns:r="http://schemas.openxmlformats.org/officeDocument/2006/relationships" id="262" r:id="Recb84c7aeada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fe873542b4447" /><Relationship Type="http://schemas.openxmlformats.org/officeDocument/2006/relationships/slide" Target="/ppt/slides/slide1.xml" Id="R66bbcbd5b40240e5" /><Relationship Type="http://schemas.openxmlformats.org/officeDocument/2006/relationships/slide" Target="/ppt/slides/slide2.xml" Id="R1a88d7fe85564c0e" /><Relationship Type="http://schemas.openxmlformats.org/officeDocument/2006/relationships/slide" Target="/ppt/slides/slide3.xml" Id="R169c14d4f4784441" /><Relationship Type="http://schemas.openxmlformats.org/officeDocument/2006/relationships/slide" Target="/ppt/slides/slide4.xml" Id="R9f086d4a1752446e" /><Relationship Type="http://schemas.openxmlformats.org/officeDocument/2006/relationships/slide" Target="/ppt/slides/slide5.xml" Id="Re200392b13424fd5" /><Relationship Type="http://schemas.openxmlformats.org/officeDocument/2006/relationships/slide" Target="/ppt/slides/slide6.xml" Id="R7ed51eb50c0845e9" /><Relationship Type="http://schemas.openxmlformats.org/officeDocument/2006/relationships/slide" Target="/ppt/slides/slide7.xml" Id="Recb84c7aeada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16af9616540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d60fc02594fef" /><Relationship Type="http://schemas.openxmlformats.org/officeDocument/2006/relationships/theme" Target="/ppt/slideMasters/theme/theme1.xml" Id="Rcb51299ae7174c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d60fc0259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a0911934c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22e5f699c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298dd98b3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f1047f3ab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6b9296650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617d7837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a18988c9d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5 990 270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JENSEN AXELSEN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24C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JAHOLMEN AS</a:t>
            </a:r>
          </a:p>
        </p:txBody>
      </p:sp>
    </p:spTree>
  </p:cSld>
  <p:clrMapOvr>
    <a:masterClrMapping xmlns:a="http://schemas.openxmlformats.org/drawingml/2006/main"/>
  </p:clrMapOvr>
</p:sld>
</file>