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2911b7178e46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0c8a55fd474539"/>
  </p:sldMasterIdLst>
  <p:sldIdLst>
    <p:sldId xmlns:r="http://schemas.openxmlformats.org/officeDocument/2006/relationships" id="256" r:id="Ra18f6dd5df13490b"/>
    <p:sldId xmlns:r="http://schemas.openxmlformats.org/officeDocument/2006/relationships" id="257" r:id="R7447f9a6cb6142f7"/>
    <p:sldId xmlns:r="http://schemas.openxmlformats.org/officeDocument/2006/relationships" id="258" r:id="Rc7e3937977074e39"/>
    <p:sldId xmlns:r="http://schemas.openxmlformats.org/officeDocument/2006/relationships" id="259" r:id="Re56205dd22b44ba4"/>
    <p:sldId xmlns:r="http://schemas.openxmlformats.org/officeDocument/2006/relationships" id="260" r:id="R969a017644904ae0"/>
    <p:sldId xmlns:r="http://schemas.openxmlformats.org/officeDocument/2006/relationships" id="261" r:id="R14c9dfb640634f0b"/>
    <p:sldId xmlns:r="http://schemas.openxmlformats.org/officeDocument/2006/relationships" id="262" r:id="Raf7395c7140542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c8a55fd474539" /><Relationship Type="http://schemas.openxmlformats.org/officeDocument/2006/relationships/slide" Target="/ppt/slides/slide1.xml" Id="Ra18f6dd5df13490b" /><Relationship Type="http://schemas.openxmlformats.org/officeDocument/2006/relationships/slide" Target="/ppt/slides/slide2.xml" Id="R7447f9a6cb6142f7" /><Relationship Type="http://schemas.openxmlformats.org/officeDocument/2006/relationships/slide" Target="/ppt/slides/slide3.xml" Id="Rc7e3937977074e39" /><Relationship Type="http://schemas.openxmlformats.org/officeDocument/2006/relationships/slide" Target="/ppt/slides/slide4.xml" Id="Re56205dd22b44ba4" /><Relationship Type="http://schemas.openxmlformats.org/officeDocument/2006/relationships/slide" Target="/ppt/slides/slide5.xml" Id="R969a017644904ae0" /><Relationship Type="http://schemas.openxmlformats.org/officeDocument/2006/relationships/slide" Target="/ppt/slides/slide6.xml" Id="R14c9dfb640634f0b" /><Relationship Type="http://schemas.openxmlformats.org/officeDocument/2006/relationships/slide" Target="/ppt/slides/slide7.xml" Id="Raf7395c7140542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e4e24a80044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40c63be494397" /><Relationship Type="http://schemas.openxmlformats.org/officeDocument/2006/relationships/theme" Target="/ppt/slideMasters/theme/theme1.xml" Id="Rc2ee5fc391e242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a40c63be4943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3cf79becc4c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44323590542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95bb21d1f4e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3065b522743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ebbc265c949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812dbe7254d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c0235fa5248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LØDØEN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LØDØEN INVEST AS ble etablert [år] og holder til i Valldal.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155 165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159 059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LØDØEN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6210 Valldal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926 461 400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LØDØEN INVEST AS</a:t>
            </a:r>
          </a:p>
        </p:txBody>
      </p:sp>
    </p:spTree>
  </p:cSld>
  <p:clrMapOvr>
    <a:masterClrMapping xmlns:a="http://schemas.openxmlformats.org/drawingml/2006/main"/>
  </p:clrMapOvr>
</p:sld>
</file>