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4b7d76209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9c21c7ee344b1"/>
  </p:sldMasterIdLst>
  <p:sldIdLst>
    <p:sldId xmlns:r="http://schemas.openxmlformats.org/officeDocument/2006/relationships" id="256" r:id="Rbb45a34f2c5740a3"/>
    <p:sldId xmlns:r="http://schemas.openxmlformats.org/officeDocument/2006/relationships" id="257" r:id="R6bdf56b10fda409c"/>
    <p:sldId xmlns:r="http://schemas.openxmlformats.org/officeDocument/2006/relationships" id="258" r:id="Rc508c8a2130345ce"/>
    <p:sldId xmlns:r="http://schemas.openxmlformats.org/officeDocument/2006/relationships" id="259" r:id="R1a08e45e03d14336"/>
    <p:sldId xmlns:r="http://schemas.openxmlformats.org/officeDocument/2006/relationships" id="260" r:id="R5a330c5834d344e4"/>
    <p:sldId xmlns:r="http://schemas.openxmlformats.org/officeDocument/2006/relationships" id="261" r:id="R85562e966d11472a"/>
    <p:sldId xmlns:r="http://schemas.openxmlformats.org/officeDocument/2006/relationships" id="262" r:id="R577dbcf4dabb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9c21c7ee344b1" /><Relationship Type="http://schemas.openxmlformats.org/officeDocument/2006/relationships/slide" Target="/ppt/slides/slide1.xml" Id="Rbb45a34f2c5740a3" /><Relationship Type="http://schemas.openxmlformats.org/officeDocument/2006/relationships/slide" Target="/ppt/slides/slide2.xml" Id="R6bdf56b10fda409c" /><Relationship Type="http://schemas.openxmlformats.org/officeDocument/2006/relationships/slide" Target="/ppt/slides/slide3.xml" Id="Rc508c8a2130345ce" /><Relationship Type="http://schemas.openxmlformats.org/officeDocument/2006/relationships/slide" Target="/ppt/slides/slide4.xml" Id="R1a08e45e03d14336" /><Relationship Type="http://schemas.openxmlformats.org/officeDocument/2006/relationships/slide" Target="/ppt/slides/slide5.xml" Id="R5a330c5834d344e4" /><Relationship Type="http://schemas.openxmlformats.org/officeDocument/2006/relationships/slide" Target="/ppt/slides/slide6.xml" Id="R85562e966d11472a" /><Relationship Type="http://schemas.openxmlformats.org/officeDocument/2006/relationships/slide" Target="/ppt/slides/slide7.xml" Id="R577dbcf4dabb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392e2205a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545f2a1d4c04" /><Relationship Type="http://schemas.openxmlformats.org/officeDocument/2006/relationships/theme" Target="/ppt/slideMasters/theme/theme1.xml" Id="Rdcb35c55a7fb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8545f2a1d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f75d9745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11ec30fc9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efa350e1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3c104034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8a42a196b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158de7b4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7258593c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18 048 846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