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9007c9c5eb4e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a7d1ab3e2f45ae"/>
  </p:sldMasterIdLst>
  <p:sldIdLst>
    <p:sldId xmlns:r="http://schemas.openxmlformats.org/officeDocument/2006/relationships" id="256" r:id="R4c74af5c427049d7"/>
    <p:sldId xmlns:r="http://schemas.openxmlformats.org/officeDocument/2006/relationships" id="257" r:id="Ra5315257e7cc42fd"/>
    <p:sldId xmlns:r="http://schemas.openxmlformats.org/officeDocument/2006/relationships" id="258" r:id="Ra37cfcec05804b9d"/>
    <p:sldId xmlns:r="http://schemas.openxmlformats.org/officeDocument/2006/relationships" id="259" r:id="Ra98bbd8c8a814463"/>
    <p:sldId xmlns:r="http://schemas.openxmlformats.org/officeDocument/2006/relationships" id="260" r:id="R9371b109a8ec468f"/>
    <p:sldId xmlns:r="http://schemas.openxmlformats.org/officeDocument/2006/relationships" id="261" r:id="R2faacd1fe0c74f5a"/>
    <p:sldId xmlns:r="http://schemas.openxmlformats.org/officeDocument/2006/relationships" id="262" r:id="R52e7368d09874e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a7d1ab3e2f45ae" /><Relationship Type="http://schemas.openxmlformats.org/officeDocument/2006/relationships/slide" Target="/ppt/slides/slide1.xml" Id="R4c74af5c427049d7" /><Relationship Type="http://schemas.openxmlformats.org/officeDocument/2006/relationships/slide" Target="/ppt/slides/slide2.xml" Id="Ra5315257e7cc42fd" /><Relationship Type="http://schemas.openxmlformats.org/officeDocument/2006/relationships/slide" Target="/ppt/slides/slide3.xml" Id="Ra37cfcec05804b9d" /><Relationship Type="http://schemas.openxmlformats.org/officeDocument/2006/relationships/slide" Target="/ppt/slides/slide4.xml" Id="Ra98bbd8c8a814463" /><Relationship Type="http://schemas.openxmlformats.org/officeDocument/2006/relationships/slide" Target="/ppt/slides/slide5.xml" Id="R9371b109a8ec468f" /><Relationship Type="http://schemas.openxmlformats.org/officeDocument/2006/relationships/slide" Target="/ppt/slides/slide6.xml" Id="R2faacd1fe0c74f5a" /><Relationship Type="http://schemas.openxmlformats.org/officeDocument/2006/relationships/slide" Target="/ppt/slides/slide7.xml" Id="R52e7368d09874e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bb5b655f0c41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a357eb46b43ba" /><Relationship Type="http://schemas.openxmlformats.org/officeDocument/2006/relationships/theme" Target="/ppt/slideMasters/theme/theme1.xml" Id="R9b95bd2e43a443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7a357eb46b43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9eb51d3d648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6239ec0d54d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81008397743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364d499644f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655ebe3e24b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8b594a5fe43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d3e67709b4b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ASKIMCONSULT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ASKIMCONSULT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ASKIMCONSULT AS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ASKIMCONSULT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ASKIMCONSULT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ASKIMCONSULT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6 887 951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1 375 012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1 108 517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1 308 517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2 661 406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ASKIMCONSULT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 LISBETH SKANSEN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 KIRKERUD KASBO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KJERSTI FINPÅ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ASKIMCONSULT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1831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926 474 707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ASKIMCONSULT AS</a:t>
            </a:r>
          </a:p>
        </p:txBody>
      </p:sp>
    </p:spTree>
  </p:cSld>
  <p:clrMapOvr>
    <a:masterClrMapping xmlns:a="http://schemas.openxmlformats.org/drawingml/2006/main"/>
  </p:clrMapOvr>
</p:sld>
</file>