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7976175cc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ebc357391457e"/>
  </p:sldMasterIdLst>
  <p:sldIdLst>
    <p:sldId xmlns:r="http://schemas.openxmlformats.org/officeDocument/2006/relationships" id="256" r:id="Rd948e07514ee4cad"/>
    <p:sldId xmlns:r="http://schemas.openxmlformats.org/officeDocument/2006/relationships" id="257" r:id="Re0cb811316524907"/>
    <p:sldId xmlns:r="http://schemas.openxmlformats.org/officeDocument/2006/relationships" id="258" r:id="R509d2f3e7eec43ed"/>
    <p:sldId xmlns:r="http://schemas.openxmlformats.org/officeDocument/2006/relationships" id="259" r:id="Rab243aa0d10d4efa"/>
    <p:sldId xmlns:r="http://schemas.openxmlformats.org/officeDocument/2006/relationships" id="260" r:id="R84a91d56ad19499d"/>
    <p:sldId xmlns:r="http://schemas.openxmlformats.org/officeDocument/2006/relationships" id="261" r:id="Ra3054224f2f44c97"/>
    <p:sldId xmlns:r="http://schemas.openxmlformats.org/officeDocument/2006/relationships" id="262" r:id="Ra6bbaa108f0e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ebc357391457e" /><Relationship Type="http://schemas.openxmlformats.org/officeDocument/2006/relationships/slide" Target="/ppt/slides/slide1.xml" Id="Rd948e07514ee4cad" /><Relationship Type="http://schemas.openxmlformats.org/officeDocument/2006/relationships/slide" Target="/ppt/slides/slide2.xml" Id="Re0cb811316524907" /><Relationship Type="http://schemas.openxmlformats.org/officeDocument/2006/relationships/slide" Target="/ppt/slides/slide3.xml" Id="R509d2f3e7eec43ed" /><Relationship Type="http://schemas.openxmlformats.org/officeDocument/2006/relationships/slide" Target="/ppt/slides/slide4.xml" Id="Rab243aa0d10d4efa" /><Relationship Type="http://schemas.openxmlformats.org/officeDocument/2006/relationships/slide" Target="/ppt/slides/slide5.xml" Id="R84a91d56ad19499d" /><Relationship Type="http://schemas.openxmlformats.org/officeDocument/2006/relationships/slide" Target="/ppt/slides/slide6.xml" Id="Ra3054224f2f44c97" /><Relationship Type="http://schemas.openxmlformats.org/officeDocument/2006/relationships/slide" Target="/ppt/slides/slide7.xml" Id="Ra6bbaa108f0e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14bd3d115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fa66655f41fc" /><Relationship Type="http://schemas.openxmlformats.org/officeDocument/2006/relationships/theme" Target="/ppt/slideMasters/theme/theme1.xml" Id="Re8cc88e2b4da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efa66655f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bfa322c7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1cfa60d99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891fb4e2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acf62f83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3d9bfdb2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cf07b59bb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f23a6f200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LAURITZ HANEBORG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Haneborg, Bekkeveien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TLH AS</a:t>
            </a:r>
          </a:p>
        </p:txBody>
      </p:sp>
    </p:spTree>
  </p:cSld>
  <p:clrMapOvr>
    <a:masterClrMapping xmlns:a="http://schemas.openxmlformats.org/drawingml/2006/main"/>
  </p:clrMapOvr>
</p:sld>
</file>