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c656b12e1c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cb8e05f1594585"/>
  </p:sldMasterIdLst>
  <p:sldIdLst>
    <p:sldId xmlns:r="http://schemas.openxmlformats.org/officeDocument/2006/relationships" id="256" r:id="R7f356d3f99624a3a"/>
    <p:sldId xmlns:r="http://schemas.openxmlformats.org/officeDocument/2006/relationships" id="257" r:id="R98e2bf8bd7754f91"/>
    <p:sldId xmlns:r="http://schemas.openxmlformats.org/officeDocument/2006/relationships" id="258" r:id="R64b40563b58f4fb8"/>
    <p:sldId xmlns:r="http://schemas.openxmlformats.org/officeDocument/2006/relationships" id="259" r:id="R894bee9d1b014b03"/>
    <p:sldId xmlns:r="http://schemas.openxmlformats.org/officeDocument/2006/relationships" id="260" r:id="Rc05c8e6e38624e8e"/>
    <p:sldId xmlns:r="http://schemas.openxmlformats.org/officeDocument/2006/relationships" id="261" r:id="R0ecfa419afa74424"/>
    <p:sldId xmlns:r="http://schemas.openxmlformats.org/officeDocument/2006/relationships" id="262" r:id="R7806cea05381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b8e05f1594585" /><Relationship Type="http://schemas.openxmlformats.org/officeDocument/2006/relationships/slide" Target="/ppt/slides/slide1.xml" Id="R7f356d3f99624a3a" /><Relationship Type="http://schemas.openxmlformats.org/officeDocument/2006/relationships/slide" Target="/ppt/slides/slide2.xml" Id="R98e2bf8bd7754f91" /><Relationship Type="http://schemas.openxmlformats.org/officeDocument/2006/relationships/slide" Target="/ppt/slides/slide3.xml" Id="R64b40563b58f4fb8" /><Relationship Type="http://schemas.openxmlformats.org/officeDocument/2006/relationships/slide" Target="/ppt/slides/slide4.xml" Id="R894bee9d1b014b03" /><Relationship Type="http://schemas.openxmlformats.org/officeDocument/2006/relationships/slide" Target="/ppt/slides/slide5.xml" Id="Rc05c8e6e38624e8e" /><Relationship Type="http://schemas.openxmlformats.org/officeDocument/2006/relationships/slide" Target="/ppt/slides/slide6.xml" Id="R0ecfa419afa74424" /><Relationship Type="http://schemas.openxmlformats.org/officeDocument/2006/relationships/slide" Target="/ppt/slides/slide7.xml" Id="R7806cea05381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3dcc23094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a97ad907646c8" /><Relationship Type="http://schemas.openxmlformats.org/officeDocument/2006/relationships/theme" Target="/ppt/slideMasters/theme/theme1.xml" Id="R343ad63f3139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a97ad907646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319398e84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a823b4efa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815fbae834f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5a6e73e9c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9de77e991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e0811d4f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7fe358793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NTE TELEKOM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NTE TELEKOM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895 193 000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229 907 000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120 774 000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760 507 000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2 247 791 000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NORD-TRØNDELAG ELEKTRISITETSVERK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Sjøfartsgata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7714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926 516 019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NTE TELEKOM AS</a:t>
            </a:r>
          </a:p>
        </p:txBody>
      </p:sp>
    </p:spTree>
  </p:cSld>
  <p:clrMapOvr>
    <a:masterClrMapping xmlns:a="http://schemas.openxmlformats.org/drawingml/2006/main"/>
  </p:clrMapOvr>
</p:sld>
</file>