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d34252029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f9f92d50a4952"/>
  </p:sldMasterIdLst>
  <p:sldIdLst>
    <p:sldId xmlns:r="http://schemas.openxmlformats.org/officeDocument/2006/relationships" id="256" r:id="Rf81badd54f644f63"/>
    <p:sldId xmlns:r="http://schemas.openxmlformats.org/officeDocument/2006/relationships" id="257" r:id="R1c559ee8c6924c15"/>
    <p:sldId xmlns:r="http://schemas.openxmlformats.org/officeDocument/2006/relationships" id="258" r:id="R2bbf6aabd2db4842"/>
    <p:sldId xmlns:r="http://schemas.openxmlformats.org/officeDocument/2006/relationships" id="259" r:id="R27254c6da50d4f26"/>
    <p:sldId xmlns:r="http://schemas.openxmlformats.org/officeDocument/2006/relationships" id="260" r:id="Rfca1e151fd4b4eb6"/>
    <p:sldId xmlns:r="http://schemas.openxmlformats.org/officeDocument/2006/relationships" id="261" r:id="R59c0a54c5949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f9f92d50a4952" /><Relationship Type="http://schemas.openxmlformats.org/officeDocument/2006/relationships/slide" Target="/ppt/slides/slide1.xml" Id="Rf81badd54f644f63" /><Relationship Type="http://schemas.openxmlformats.org/officeDocument/2006/relationships/slide" Target="/ppt/slides/slide2.xml" Id="R1c559ee8c6924c15" /><Relationship Type="http://schemas.openxmlformats.org/officeDocument/2006/relationships/slide" Target="/ppt/slides/slide3.xml" Id="R2bbf6aabd2db4842" /><Relationship Type="http://schemas.openxmlformats.org/officeDocument/2006/relationships/slide" Target="/ppt/slides/slide4.xml" Id="R27254c6da50d4f26" /><Relationship Type="http://schemas.openxmlformats.org/officeDocument/2006/relationships/slide" Target="/ppt/slides/slide5.xml" Id="Rfca1e151fd4b4eb6" /><Relationship Type="http://schemas.openxmlformats.org/officeDocument/2006/relationships/slide" Target="/ppt/slides/slide6.xml" Id="R59c0a54c5949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e0ac7e97a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78f8212e94403" /><Relationship Type="http://schemas.openxmlformats.org/officeDocument/2006/relationships/theme" Target="/ppt/slideMasters/theme/theme1.xml" Id="Rd25b28e0e841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78f8212e9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a851d1e34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6185dfe59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af4e4dd1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032dd6699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fa05db6e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0fca955e8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BRANNKASSESTIFTELSEN MIDT-BUSKERUD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BRANNKASSESTIFTELSEN MIDT-BUSKERUD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77 911 714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246 733 309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262 397 426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926 522 515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