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475ca2110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137fcd667404f"/>
  </p:sldMasterIdLst>
  <p:sldIdLst>
    <p:sldId xmlns:r="http://schemas.openxmlformats.org/officeDocument/2006/relationships" id="256" r:id="R595e7f91a0cd4745"/>
    <p:sldId xmlns:r="http://schemas.openxmlformats.org/officeDocument/2006/relationships" id="257" r:id="Rd1f8e346a6f14a52"/>
    <p:sldId xmlns:r="http://schemas.openxmlformats.org/officeDocument/2006/relationships" id="258" r:id="Ra798ae863ef94bc8"/>
    <p:sldId xmlns:r="http://schemas.openxmlformats.org/officeDocument/2006/relationships" id="259" r:id="Rc196743d1c1f4d3a"/>
    <p:sldId xmlns:r="http://schemas.openxmlformats.org/officeDocument/2006/relationships" id="260" r:id="Rcc840a15aba24822"/>
    <p:sldId xmlns:r="http://schemas.openxmlformats.org/officeDocument/2006/relationships" id="261" r:id="Rdf8ddc7198e54e8b"/>
    <p:sldId xmlns:r="http://schemas.openxmlformats.org/officeDocument/2006/relationships" id="262" r:id="R145c474757654b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137fcd667404f" /><Relationship Type="http://schemas.openxmlformats.org/officeDocument/2006/relationships/slide" Target="/ppt/slides/slide1.xml" Id="R595e7f91a0cd4745" /><Relationship Type="http://schemas.openxmlformats.org/officeDocument/2006/relationships/slide" Target="/ppt/slides/slide2.xml" Id="Rd1f8e346a6f14a52" /><Relationship Type="http://schemas.openxmlformats.org/officeDocument/2006/relationships/slide" Target="/ppt/slides/slide3.xml" Id="Ra798ae863ef94bc8" /><Relationship Type="http://schemas.openxmlformats.org/officeDocument/2006/relationships/slide" Target="/ppt/slides/slide4.xml" Id="Rc196743d1c1f4d3a" /><Relationship Type="http://schemas.openxmlformats.org/officeDocument/2006/relationships/slide" Target="/ppt/slides/slide5.xml" Id="Rcc840a15aba24822" /><Relationship Type="http://schemas.openxmlformats.org/officeDocument/2006/relationships/slide" Target="/ppt/slides/slide6.xml" Id="Rdf8ddc7198e54e8b" /><Relationship Type="http://schemas.openxmlformats.org/officeDocument/2006/relationships/slide" Target="/ppt/slides/slide7.xml" Id="R145c474757654b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0815014d5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6c04bfe524b62" /><Relationship Type="http://schemas.openxmlformats.org/officeDocument/2006/relationships/theme" Target="/ppt/slideMasters/theme/theme1.xml" Id="R951ff34b5257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6c04bfe52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fdc4efc63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6352086ca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6a0ff32dd4e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0684449c6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53b70186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34770a1ab45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5ddd4c2a840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TTC INVEST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14 784 979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8 834 827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131 651 706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665 757 611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777 454 804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 INVEST AS  –  43,5 %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URBANSKI INVEST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SATIN BOWER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NSU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RSU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LØKKE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Guderudgata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926 523 988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TTC INVEST AS</a:t>
            </a:r>
          </a:p>
        </p:txBody>
      </p:sp>
    </p:spTree>
  </p:cSld>
  <p:clrMapOvr>
    <a:masterClrMapping xmlns:a="http://schemas.openxmlformats.org/drawingml/2006/main"/>
  </p:clrMapOvr>
</p:sld>
</file>