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49e169e044e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2fa3bc604462b"/>
  </p:sldMasterIdLst>
  <p:sldIdLst>
    <p:sldId xmlns:r="http://schemas.openxmlformats.org/officeDocument/2006/relationships" id="256" r:id="R6e7da125e30148ea"/>
    <p:sldId xmlns:r="http://schemas.openxmlformats.org/officeDocument/2006/relationships" id="257" r:id="R59870be8b0ff404c"/>
    <p:sldId xmlns:r="http://schemas.openxmlformats.org/officeDocument/2006/relationships" id="258" r:id="R783a0d549b9e4ff3"/>
    <p:sldId xmlns:r="http://schemas.openxmlformats.org/officeDocument/2006/relationships" id="259" r:id="R642fe634b24044ea"/>
    <p:sldId xmlns:r="http://schemas.openxmlformats.org/officeDocument/2006/relationships" id="260" r:id="Raa62bc29833b4f9f"/>
    <p:sldId xmlns:r="http://schemas.openxmlformats.org/officeDocument/2006/relationships" id="261" r:id="R9918600960174214"/>
    <p:sldId xmlns:r="http://schemas.openxmlformats.org/officeDocument/2006/relationships" id="262" r:id="R58cc87e66984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2fa3bc604462b" /><Relationship Type="http://schemas.openxmlformats.org/officeDocument/2006/relationships/slide" Target="/ppt/slides/slide1.xml" Id="R6e7da125e30148ea" /><Relationship Type="http://schemas.openxmlformats.org/officeDocument/2006/relationships/slide" Target="/ppt/slides/slide2.xml" Id="R59870be8b0ff404c" /><Relationship Type="http://schemas.openxmlformats.org/officeDocument/2006/relationships/slide" Target="/ppt/slides/slide3.xml" Id="R783a0d549b9e4ff3" /><Relationship Type="http://schemas.openxmlformats.org/officeDocument/2006/relationships/slide" Target="/ppt/slides/slide4.xml" Id="R642fe634b24044ea" /><Relationship Type="http://schemas.openxmlformats.org/officeDocument/2006/relationships/slide" Target="/ppt/slides/slide5.xml" Id="Raa62bc29833b4f9f" /><Relationship Type="http://schemas.openxmlformats.org/officeDocument/2006/relationships/slide" Target="/ppt/slides/slide6.xml" Id="R9918600960174214" /><Relationship Type="http://schemas.openxmlformats.org/officeDocument/2006/relationships/slide" Target="/ppt/slides/slide7.xml" Id="R58cc87e66984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767e1c0f5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fabd19af4645" /><Relationship Type="http://schemas.openxmlformats.org/officeDocument/2006/relationships/theme" Target="/ppt/slideMasters/theme/theme1.xml" Id="Rfc4a123bfa5d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cfabd19af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470e9c7fc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25da143ca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1e74419c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a021f174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5a286ea8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609455c4d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308b9ede9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