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ae7107df6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69358f418427f"/>
  </p:sldMasterIdLst>
  <p:sldIdLst>
    <p:sldId xmlns:r="http://schemas.openxmlformats.org/officeDocument/2006/relationships" id="256" r:id="R19136bd0566c474c"/>
    <p:sldId xmlns:r="http://schemas.openxmlformats.org/officeDocument/2006/relationships" id="257" r:id="Ree4af3ba39904652"/>
    <p:sldId xmlns:r="http://schemas.openxmlformats.org/officeDocument/2006/relationships" id="258" r:id="R227c16d5a7e74ef8"/>
    <p:sldId xmlns:r="http://schemas.openxmlformats.org/officeDocument/2006/relationships" id="259" r:id="R479f8dcd57f248f2"/>
    <p:sldId xmlns:r="http://schemas.openxmlformats.org/officeDocument/2006/relationships" id="260" r:id="Rc30c161b6cf94af2"/>
    <p:sldId xmlns:r="http://schemas.openxmlformats.org/officeDocument/2006/relationships" id="261" r:id="R73989d037bf84237"/>
    <p:sldId xmlns:r="http://schemas.openxmlformats.org/officeDocument/2006/relationships" id="262" r:id="R40ccada19e6b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69358f418427f" /><Relationship Type="http://schemas.openxmlformats.org/officeDocument/2006/relationships/slide" Target="/ppt/slides/slide1.xml" Id="R19136bd0566c474c" /><Relationship Type="http://schemas.openxmlformats.org/officeDocument/2006/relationships/slide" Target="/ppt/slides/slide2.xml" Id="Ree4af3ba39904652" /><Relationship Type="http://schemas.openxmlformats.org/officeDocument/2006/relationships/slide" Target="/ppt/slides/slide3.xml" Id="R227c16d5a7e74ef8" /><Relationship Type="http://schemas.openxmlformats.org/officeDocument/2006/relationships/slide" Target="/ppt/slides/slide4.xml" Id="R479f8dcd57f248f2" /><Relationship Type="http://schemas.openxmlformats.org/officeDocument/2006/relationships/slide" Target="/ppt/slides/slide5.xml" Id="Rc30c161b6cf94af2" /><Relationship Type="http://schemas.openxmlformats.org/officeDocument/2006/relationships/slide" Target="/ppt/slides/slide6.xml" Id="R73989d037bf84237" /><Relationship Type="http://schemas.openxmlformats.org/officeDocument/2006/relationships/slide" Target="/ppt/slides/slide7.xml" Id="R40ccada19e6b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fc8bd228f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0170e46db4643" /><Relationship Type="http://schemas.openxmlformats.org/officeDocument/2006/relationships/theme" Target="/ppt/slideMasters/theme/theme1.xml" Id="R30f2cfa5fa8c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0170e46db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bd5fe6be1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fe229156c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8a4a7fae3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ca534fa7e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1009a8cb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c899953d41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3ba9c4871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POWERCOUNTING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POWERCOUNTING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INVESTING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