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6f61172ef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16b6c3d0f4a78"/>
  </p:sldMasterIdLst>
  <p:sldIdLst>
    <p:sldId xmlns:r="http://schemas.openxmlformats.org/officeDocument/2006/relationships" id="256" r:id="R20f9f34b8cba4690"/>
    <p:sldId xmlns:r="http://schemas.openxmlformats.org/officeDocument/2006/relationships" id="257" r:id="Rc0585d2fc2544cd6"/>
    <p:sldId xmlns:r="http://schemas.openxmlformats.org/officeDocument/2006/relationships" id="258" r:id="R2ebe3595f82a4e04"/>
    <p:sldId xmlns:r="http://schemas.openxmlformats.org/officeDocument/2006/relationships" id="259" r:id="Ra22ebf2aa09a429d"/>
    <p:sldId xmlns:r="http://schemas.openxmlformats.org/officeDocument/2006/relationships" id="260" r:id="Ra47ea7bd43f64995"/>
    <p:sldId xmlns:r="http://schemas.openxmlformats.org/officeDocument/2006/relationships" id="261" r:id="R7cbc8eab28cf4f57"/>
    <p:sldId xmlns:r="http://schemas.openxmlformats.org/officeDocument/2006/relationships" id="262" r:id="R4c598a62a2df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16b6c3d0f4a78" /><Relationship Type="http://schemas.openxmlformats.org/officeDocument/2006/relationships/slide" Target="/ppt/slides/slide1.xml" Id="R20f9f34b8cba4690" /><Relationship Type="http://schemas.openxmlformats.org/officeDocument/2006/relationships/slide" Target="/ppt/slides/slide2.xml" Id="Rc0585d2fc2544cd6" /><Relationship Type="http://schemas.openxmlformats.org/officeDocument/2006/relationships/slide" Target="/ppt/slides/slide3.xml" Id="R2ebe3595f82a4e04" /><Relationship Type="http://schemas.openxmlformats.org/officeDocument/2006/relationships/slide" Target="/ppt/slides/slide4.xml" Id="Ra22ebf2aa09a429d" /><Relationship Type="http://schemas.openxmlformats.org/officeDocument/2006/relationships/slide" Target="/ppt/slides/slide5.xml" Id="Ra47ea7bd43f64995" /><Relationship Type="http://schemas.openxmlformats.org/officeDocument/2006/relationships/slide" Target="/ppt/slides/slide6.xml" Id="R7cbc8eab28cf4f57" /><Relationship Type="http://schemas.openxmlformats.org/officeDocument/2006/relationships/slide" Target="/ppt/slides/slide7.xml" Id="R4c598a62a2df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46b4d1e1d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ed40fac44427" /><Relationship Type="http://schemas.openxmlformats.org/officeDocument/2006/relationships/theme" Target="/ppt/slideMasters/theme/theme1.xml" Id="Rb8b608153629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ced40fac4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58f7e25a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36bfb025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ed570944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62c8a1af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1349f610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6594d6f2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18dc6abf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64 646 302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ELNA-KATHRINE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HANNA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STIAN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STURLA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926 550 683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