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1a6a6ec25949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3177152d4445f3"/>
  </p:sldMasterIdLst>
  <p:sldIdLst>
    <p:sldId xmlns:r="http://schemas.openxmlformats.org/officeDocument/2006/relationships" id="256" r:id="R3e3072b952584e69"/>
    <p:sldId xmlns:r="http://schemas.openxmlformats.org/officeDocument/2006/relationships" id="257" r:id="R737835ebbd4d407b"/>
    <p:sldId xmlns:r="http://schemas.openxmlformats.org/officeDocument/2006/relationships" id="258" r:id="R04f47e993ee04a2c"/>
    <p:sldId xmlns:r="http://schemas.openxmlformats.org/officeDocument/2006/relationships" id="259" r:id="R5cf4f4735f9d451b"/>
    <p:sldId xmlns:r="http://schemas.openxmlformats.org/officeDocument/2006/relationships" id="260" r:id="Rd55e3c5c39d14a75"/>
    <p:sldId xmlns:r="http://schemas.openxmlformats.org/officeDocument/2006/relationships" id="261" r:id="Re1247389677b40fa"/>
    <p:sldId xmlns:r="http://schemas.openxmlformats.org/officeDocument/2006/relationships" id="262" r:id="R09c64aff2b604a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3177152d4445f3" /><Relationship Type="http://schemas.openxmlformats.org/officeDocument/2006/relationships/slide" Target="/ppt/slides/slide1.xml" Id="R3e3072b952584e69" /><Relationship Type="http://schemas.openxmlformats.org/officeDocument/2006/relationships/slide" Target="/ppt/slides/slide2.xml" Id="R737835ebbd4d407b" /><Relationship Type="http://schemas.openxmlformats.org/officeDocument/2006/relationships/slide" Target="/ppt/slides/slide3.xml" Id="R04f47e993ee04a2c" /><Relationship Type="http://schemas.openxmlformats.org/officeDocument/2006/relationships/slide" Target="/ppt/slides/slide4.xml" Id="R5cf4f4735f9d451b" /><Relationship Type="http://schemas.openxmlformats.org/officeDocument/2006/relationships/slide" Target="/ppt/slides/slide5.xml" Id="Rd55e3c5c39d14a75" /><Relationship Type="http://schemas.openxmlformats.org/officeDocument/2006/relationships/slide" Target="/ppt/slides/slide6.xml" Id="Re1247389677b40fa" /><Relationship Type="http://schemas.openxmlformats.org/officeDocument/2006/relationships/slide" Target="/ppt/slides/slide7.xml" Id="R09c64aff2b604a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3d6b0f4ab747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a05b1e0e14a51" /><Relationship Type="http://schemas.openxmlformats.org/officeDocument/2006/relationships/theme" Target="/ppt/slideMasters/theme/theme1.xml" Id="Rf7120b503a1c47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aa05b1e0e14a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b6b1c4f3e49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6ead443ca4d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4e449f02f4e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7f073dea141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c0a79330f4c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5e59737ac44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7983c678c43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STEINGARDR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STEINGARDR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STEINGARDR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STEINGARDR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STEINGARDR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STEINGARDR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1 673 746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1 673 746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STEINGARDR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RØYSEM STERUD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HEDVIG RØYSEM STERUD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STEINGARDR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Erik Røysem Sterud, Dæliveien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926 579 339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STEINGARDR AS</a:t>
            </a:r>
          </a:p>
        </p:txBody>
      </p:sp>
    </p:spTree>
  </p:cSld>
  <p:clrMapOvr>
    <a:masterClrMapping xmlns:a="http://schemas.openxmlformats.org/drawingml/2006/main"/>
  </p:clrMapOvr>
</p:sld>
</file>