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ce34a32a64f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70438290584c6f"/>
  </p:sldMasterIdLst>
  <p:sldIdLst>
    <p:sldId xmlns:r="http://schemas.openxmlformats.org/officeDocument/2006/relationships" id="256" r:id="Rf2f2da68f69d47f0"/>
    <p:sldId xmlns:r="http://schemas.openxmlformats.org/officeDocument/2006/relationships" id="257" r:id="Rb5792f8c1edd47b0"/>
    <p:sldId xmlns:r="http://schemas.openxmlformats.org/officeDocument/2006/relationships" id="258" r:id="Rdf0fa0bde2a44771"/>
    <p:sldId xmlns:r="http://schemas.openxmlformats.org/officeDocument/2006/relationships" id="259" r:id="Rc831c09212d14bcb"/>
    <p:sldId xmlns:r="http://schemas.openxmlformats.org/officeDocument/2006/relationships" id="260" r:id="R488cca3fb1b244b7"/>
    <p:sldId xmlns:r="http://schemas.openxmlformats.org/officeDocument/2006/relationships" id="261" r:id="Rcdd61aae18bc43b8"/>
    <p:sldId xmlns:r="http://schemas.openxmlformats.org/officeDocument/2006/relationships" id="262" r:id="R9b0b4501165e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0438290584c6f" /><Relationship Type="http://schemas.openxmlformats.org/officeDocument/2006/relationships/slide" Target="/ppt/slides/slide1.xml" Id="Rf2f2da68f69d47f0" /><Relationship Type="http://schemas.openxmlformats.org/officeDocument/2006/relationships/slide" Target="/ppt/slides/slide2.xml" Id="Rb5792f8c1edd47b0" /><Relationship Type="http://schemas.openxmlformats.org/officeDocument/2006/relationships/slide" Target="/ppt/slides/slide3.xml" Id="Rdf0fa0bde2a44771" /><Relationship Type="http://schemas.openxmlformats.org/officeDocument/2006/relationships/slide" Target="/ppt/slides/slide4.xml" Id="Rc831c09212d14bcb" /><Relationship Type="http://schemas.openxmlformats.org/officeDocument/2006/relationships/slide" Target="/ppt/slides/slide5.xml" Id="R488cca3fb1b244b7" /><Relationship Type="http://schemas.openxmlformats.org/officeDocument/2006/relationships/slide" Target="/ppt/slides/slide6.xml" Id="Rcdd61aae18bc43b8" /><Relationship Type="http://schemas.openxmlformats.org/officeDocument/2006/relationships/slide" Target="/ppt/slides/slide7.xml" Id="R9b0b4501165e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145f51960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4b23030584c71" /><Relationship Type="http://schemas.openxmlformats.org/officeDocument/2006/relationships/theme" Target="/ppt/slideMasters/theme/theme1.xml" Id="R5b299b616743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4b2303058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ab6beb41b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e718800b2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5d0f7539940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007e2e810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80dbd63ef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55eaac5c5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47888d124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112 886 360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2 903 260 579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5 835 878 472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