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29854920f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3b7035c9d4ea9"/>
  </p:sldMasterIdLst>
  <p:sldIdLst>
    <p:sldId xmlns:r="http://schemas.openxmlformats.org/officeDocument/2006/relationships" id="256" r:id="Rd5978410b3cb4a50"/>
    <p:sldId xmlns:r="http://schemas.openxmlformats.org/officeDocument/2006/relationships" id="257" r:id="Rda874b32203a4a7a"/>
    <p:sldId xmlns:r="http://schemas.openxmlformats.org/officeDocument/2006/relationships" id="258" r:id="R686c0000588b4608"/>
    <p:sldId xmlns:r="http://schemas.openxmlformats.org/officeDocument/2006/relationships" id="259" r:id="R2ac82d10a6d4425c"/>
    <p:sldId xmlns:r="http://schemas.openxmlformats.org/officeDocument/2006/relationships" id="260" r:id="R4778b965768747da"/>
    <p:sldId xmlns:r="http://schemas.openxmlformats.org/officeDocument/2006/relationships" id="261" r:id="R140dcaa7bf4040c6"/>
    <p:sldId xmlns:r="http://schemas.openxmlformats.org/officeDocument/2006/relationships" id="262" r:id="R67b8310c7870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3b7035c9d4ea9" /><Relationship Type="http://schemas.openxmlformats.org/officeDocument/2006/relationships/slide" Target="/ppt/slides/slide1.xml" Id="Rd5978410b3cb4a50" /><Relationship Type="http://schemas.openxmlformats.org/officeDocument/2006/relationships/slide" Target="/ppt/slides/slide2.xml" Id="Rda874b32203a4a7a" /><Relationship Type="http://schemas.openxmlformats.org/officeDocument/2006/relationships/slide" Target="/ppt/slides/slide3.xml" Id="R686c0000588b4608" /><Relationship Type="http://schemas.openxmlformats.org/officeDocument/2006/relationships/slide" Target="/ppt/slides/slide4.xml" Id="R2ac82d10a6d4425c" /><Relationship Type="http://schemas.openxmlformats.org/officeDocument/2006/relationships/slide" Target="/ppt/slides/slide5.xml" Id="R4778b965768747da" /><Relationship Type="http://schemas.openxmlformats.org/officeDocument/2006/relationships/slide" Target="/ppt/slides/slide6.xml" Id="R140dcaa7bf4040c6" /><Relationship Type="http://schemas.openxmlformats.org/officeDocument/2006/relationships/slide" Target="/ppt/slides/slide7.xml" Id="R67b8310c7870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06cfb6f6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989c68a146f1" /><Relationship Type="http://schemas.openxmlformats.org/officeDocument/2006/relationships/theme" Target="/ppt/slideMasters/theme/theme1.xml" Id="R52dc5d22ad1c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2989c68a1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b034c6d5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feef04e1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43f4084d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018783df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acbb59e1f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94e6c893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64d59912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