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2ccb7fee2045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55a45d1d354a35"/>
  </p:sldMasterIdLst>
  <p:sldIdLst>
    <p:sldId xmlns:r="http://schemas.openxmlformats.org/officeDocument/2006/relationships" id="256" r:id="R64f7b7c89c5440de"/>
    <p:sldId xmlns:r="http://schemas.openxmlformats.org/officeDocument/2006/relationships" id="257" r:id="R2b7084e173ef4545"/>
    <p:sldId xmlns:r="http://schemas.openxmlformats.org/officeDocument/2006/relationships" id="258" r:id="Rcbc5318d2d4e40ff"/>
    <p:sldId xmlns:r="http://schemas.openxmlformats.org/officeDocument/2006/relationships" id="259" r:id="R92ed507a461849c8"/>
    <p:sldId xmlns:r="http://schemas.openxmlformats.org/officeDocument/2006/relationships" id="260" r:id="Raf6cd2714cea4f6f"/>
    <p:sldId xmlns:r="http://schemas.openxmlformats.org/officeDocument/2006/relationships" id="261" r:id="Ra788097ab80f4657"/>
    <p:sldId xmlns:r="http://schemas.openxmlformats.org/officeDocument/2006/relationships" id="262" r:id="Rbc5c2916657446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5a45d1d354a35" /><Relationship Type="http://schemas.openxmlformats.org/officeDocument/2006/relationships/slide" Target="/ppt/slides/slide1.xml" Id="R64f7b7c89c5440de" /><Relationship Type="http://schemas.openxmlformats.org/officeDocument/2006/relationships/slide" Target="/ppt/slides/slide2.xml" Id="R2b7084e173ef4545" /><Relationship Type="http://schemas.openxmlformats.org/officeDocument/2006/relationships/slide" Target="/ppt/slides/slide3.xml" Id="Rcbc5318d2d4e40ff" /><Relationship Type="http://schemas.openxmlformats.org/officeDocument/2006/relationships/slide" Target="/ppt/slides/slide4.xml" Id="R92ed507a461849c8" /><Relationship Type="http://schemas.openxmlformats.org/officeDocument/2006/relationships/slide" Target="/ppt/slides/slide5.xml" Id="Raf6cd2714cea4f6f" /><Relationship Type="http://schemas.openxmlformats.org/officeDocument/2006/relationships/slide" Target="/ppt/slides/slide6.xml" Id="Ra788097ab80f4657" /><Relationship Type="http://schemas.openxmlformats.org/officeDocument/2006/relationships/slide" Target="/ppt/slides/slide7.xml" Id="Rbc5c2916657446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3ca61522f43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e513b9f784c10" /><Relationship Type="http://schemas.openxmlformats.org/officeDocument/2006/relationships/theme" Target="/ppt/slideMasters/theme/theme1.xml" Id="Re72c496b289e4c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ae513b9f784c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7f950f8a04d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5c0faeabd41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85a0764074a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d401653fd4c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4e580924c49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22d24b7c046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53a0a847a48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EMNOR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239 138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185 652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463 331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EMIL NORUM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926 629 433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EMNOR AS</a:t>
            </a:r>
          </a:p>
        </p:txBody>
      </p:sp>
    </p:spTree>
  </p:cSld>
  <p:clrMapOvr>
    <a:masterClrMapping xmlns:a="http://schemas.openxmlformats.org/drawingml/2006/main"/>
  </p:clrMapOvr>
</p:sld>
</file>