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870f7f9f0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7ff9c907242a1"/>
  </p:sldMasterIdLst>
  <p:sldIdLst>
    <p:sldId xmlns:r="http://schemas.openxmlformats.org/officeDocument/2006/relationships" id="256" r:id="Rd197e72c9ab649b9"/>
    <p:sldId xmlns:r="http://schemas.openxmlformats.org/officeDocument/2006/relationships" id="257" r:id="R51ba2354115e4baa"/>
    <p:sldId xmlns:r="http://schemas.openxmlformats.org/officeDocument/2006/relationships" id="258" r:id="R684609b00e2e4416"/>
    <p:sldId xmlns:r="http://schemas.openxmlformats.org/officeDocument/2006/relationships" id="259" r:id="Ra18467f588cd4376"/>
    <p:sldId xmlns:r="http://schemas.openxmlformats.org/officeDocument/2006/relationships" id="260" r:id="Rd46697ed673f4540"/>
    <p:sldId xmlns:r="http://schemas.openxmlformats.org/officeDocument/2006/relationships" id="261" r:id="R66bb9da346dd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7ff9c907242a1" /><Relationship Type="http://schemas.openxmlformats.org/officeDocument/2006/relationships/slide" Target="/ppt/slides/slide1.xml" Id="Rd197e72c9ab649b9" /><Relationship Type="http://schemas.openxmlformats.org/officeDocument/2006/relationships/slide" Target="/ppt/slides/slide2.xml" Id="R51ba2354115e4baa" /><Relationship Type="http://schemas.openxmlformats.org/officeDocument/2006/relationships/slide" Target="/ppt/slides/slide3.xml" Id="R684609b00e2e4416" /><Relationship Type="http://schemas.openxmlformats.org/officeDocument/2006/relationships/slide" Target="/ppt/slides/slide4.xml" Id="Ra18467f588cd4376" /><Relationship Type="http://schemas.openxmlformats.org/officeDocument/2006/relationships/slide" Target="/ppt/slides/slide5.xml" Id="Rd46697ed673f4540" /><Relationship Type="http://schemas.openxmlformats.org/officeDocument/2006/relationships/slide" Target="/ppt/slides/slide6.xml" Id="R66bb9da346dd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7cfbe2710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a39eb24d640fa" /><Relationship Type="http://schemas.openxmlformats.org/officeDocument/2006/relationships/theme" Target="/ppt/slideMasters/theme/theme1.xml" Id="Rba8261ed9fd0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2a39eb24d6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ef891851d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a9658412c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1cc82d7de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16520e167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526342ba9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a90041bff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INDEKS - NORDEN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INDEKS - NORDEN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−3 390 407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738 607 663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6 043 067 215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6 054 801 624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926 653 016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NORDEN</a:t>
            </a:r>
          </a:p>
        </p:txBody>
      </p:sp>
    </p:spTree>
  </p:cSld>
  <p:clrMapOvr>
    <a:masterClrMapping xmlns:a="http://schemas.openxmlformats.org/drawingml/2006/main"/>
  </p:clrMapOvr>
</p:sld>
</file>