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5db55fe6254f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c9e0960061456e"/>
  </p:sldMasterIdLst>
  <p:sldIdLst>
    <p:sldId xmlns:r="http://schemas.openxmlformats.org/officeDocument/2006/relationships" id="256" r:id="R4ee39542fc594aa3"/>
    <p:sldId xmlns:r="http://schemas.openxmlformats.org/officeDocument/2006/relationships" id="257" r:id="Rf43b21692c6f4fa6"/>
    <p:sldId xmlns:r="http://schemas.openxmlformats.org/officeDocument/2006/relationships" id="258" r:id="R5465db0d1a594f03"/>
    <p:sldId xmlns:r="http://schemas.openxmlformats.org/officeDocument/2006/relationships" id="259" r:id="Rc83b2589cead4f92"/>
    <p:sldId xmlns:r="http://schemas.openxmlformats.org/officeDocument/2006/relationships" id="260" r:id="R03e2556ac52542d5"/>
    <p:sldId xmlns:r="http://schemas.openxmlformats.org/officeDocument/2006/relationships" id="261" r:id="R3ac5dae6aea944ff"/>
    <p:sldId xmlns:r="http://schemas.openxmlformats.org/officeDocument/2006/relationships" id="262" r:id="R10228bc2522140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c9e0960061456e" /><Relationship Type="http://schemas.openxmlformats.org/officeDocument/2006/relationships/slide" Target="/ppt/slides/slide1.xml" Id="R4ee39542fc594aa3" /><Relationship Type="http://schemas.openxmlformats.org/officeDocument/2006/relationships/slide" Target="/ppt/slides/slide2.xml" Id="Rf43b21692c6f4fa6" /><Relationship Type="http://schemas.openxmlformats.org/officeDocument/2006/relationships/slide" Target="/ppt/slides/slide3.xml" Id="R5465db0d1a594f03" /><Relationship Type="http://schemas.openxmlformats.org/officeDocument/2006/relationships/slide" Target="/ppt/slides/slide4.xml" Id="Rc83b2589cead4f92" /><Relationship Type="http://schemas.openxmlformats.org/officeDocument/2006/relationships/slide" Target="/ppt/slides/slide5.xml" Id="R03e2556ac52542d5" /><Relationship Type="http://schemas.openxmlformats.org/officeDocument/2006/relationships/slide" Target="/ppt/slides/slide6.xml" Id="R3ac5dae6aea944ff" /><Relationship Type="http://schemas.openxmlformats.org/officeDocument/2006/relationships/slide" Target="/ppt/slides/slide7.xml" Id="R10228bc2522140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e5c04bbaad48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67a06187a4aa2" /><Relationship Type="http://schemas.openxmlformats.org/officeDocument/2006/relationships/theme" Target="/ppt/slideMasters/theme/theme1.xml" Id="Rfd3e8699260547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667a06187a4a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3e27efda546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c3d86c0ab40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82243c72246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c3092bbde43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d267d792b41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4beeff47742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0fe0482634e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HAGH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1 615 625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2 539 491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3 095 061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HAGH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Kaialundveien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926 670 824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HAGH HOLDING AS</a:t>
            </a:r>
          </a:p>
        </p:txBody>
      </p:sp>
    </p:spTree>
  </p:cSld>
  <p:clrMapOvr>
    <a:masterClrMapping xmlns:a="http://schemas.openxmlformats.org/drawingml/2006/main"/>
  </p:clrMapOvr>
</p:sld>
</file>