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8b9f2470a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bbbff2ff1e45ac"/>
  </p:sldMasterIdLst>
  <p:sldIdLst>
    <p:sldId xmlns:r="http://schemas.openxmlformats.org/officeDocument/2006/relationships" id="256" r:id="R2bbe55ab6e214f99"/>
    <p:sldId xmlns:r="http://schemas.openxmlformats.org/officeDocument/2006/relationships" id="257" r:id="Rfe677e4026614ae3"/>
    <p:sldId xmlns:r="http://schemas.openxmlformats.org/officeDocument/2006/relationships" id="258" r:id="R6aa5edf387ee4a0c"/>
    <p:sldId xmlns:r="http://schemas.openxmlformats.org/officeDocument/2006/relationships" id="259" r:id="R16a022fa86734af6"/>
    <p:sldId xmlns:r="http://schemas.openxmlformats.org/officeDocument/2006/relationships" id="260" r:id="Rfbe1c40549714f3a"/>
    <p:sldId xmlns:r="http://schemas.openxmlformats.org/officeDocument/2006/relationships" id="261" r:id="R2ac447da68c34752"/>
    <p:sldId xmlns:r="http://schemas.openxmlformats.org/officeDocument/2006/relationships" id="262" r:id="R922504e09efa4a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bbff2ff1e45ac" /><Relationship Type="http://schemas.openxmlformats.org/officeDocument/2006/relationships/slide" Target="/ppt/slides/slide1.xml" Id="R2bbe55ab6e214f99" /><Relationship Type="http://schemas.openxmlformats.org/officeDocument/2006/relationships/slide" Target="/ppt/slides/slide2.xml" Id="Rfe677e4026614ae3" /><Relationship Type="http://schemas.openxmlformats.org/officeDocument/2006/relationships/slide" Target="/ppt/slides/slide3.xml" Id="R6aa5edf387ee4a0c" /><Relationship Type="http://schemas.openxmlformats.org/officeDocument/2006/relationships/slide" Target="/ppt/slides/slide4.xml" Id="R16a022fa86734af6" /><Relationship Type="http://schemas.openxmlformats.org/officeDocument/2006/relationships/slide" Target="/ppt/slides/slide5.xml" Id="Rfbe1c40549714f3a" /><Relationship Type="http://schemas.openxmlformats.org/officeDocument/2006/relationships/slide" Target="/ppt/slides/slide6.xml" Id="R2ac447da68c34752" /><Relationship Type="http://schemas.openxmlformats.org/officeDocument/2006/relationships/slide" Target="/ppt/slides/slide7.xml" Id="R922504e09efa4a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109a2789245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f7e0d9d744efe" /><Relationship Type="http://schemas.openxmlformats.org/officeDocument/2006/relationships/theme" Target="/ppt/slideMasters/theme/theme1.xml" Id="Rb573e8606044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7f7e0d9d74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5145f454e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8d27fb508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537870a3b46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ef42dc559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13c8f2642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bf3997ff941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0854cf09c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1 483 784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KOLSETH SINDRE NIKOLAI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Kvinge Kolseth, Hjalmar Brantings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926 704 591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