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141e2a56a349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254418cfe54be4"/>
  </p:sldMasterIdLst>
  <p:sldIdLst>
    <p:sldId xmlns:r="http://schemas.openxmlformats.org/officeDocument/2006/relationships" id="256" r:id="R446d3c72bfa04015"/>
    <p:sldId xmlns:r="http://schemas.openxmlformats.org/officeDocument/2006/relationships" id="257" r:id="R008476b429f84494"/>
    <p:sldId xmlns:r="http://schemas.openxmlformats.org/officeDocument/2006/relationships" id="258" r:id="Rf4d174f0ec43410d"/>
    <p:sldId xmlns:r="http://schemas.openxmlformats.org/officeDocument/2006/relationships" id="259" r:id="R2b23b2fb9eef4aad"/>
    <p:sldId xmlns:r="http://schemas.openxmlformats.org/officeDocument/2006/relationships" id="260" r:id="R96b93a6d42f24757"/>
    <p:sldId xmlns:r="http://schemas.openxmlformats.org/officeDocument/2006/relationships" id="261" r:id="Rf55fb7f168754513"/>
    <p:sldId xmlns:r="http://schemas.openxmlformats.org/officeDocument/2006/relationships" id="262" r:id="R8e72540672f545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254418cfe54be4" /><Relationship Type="http://schemas.openxmlformats.org/officeDocument/2006/relationships/slide" Target="/ppt/slides/slide1.xml" Id="R446d3c72bfa04015" /><Relationship Type="http://schemas.openxmlformats.org/officeDocument/2006/relationships/slide" Target="/ppt/slides/slide2.xml" Id="R008476b429f84494" /><Relationship Type="http://schemas.openxmlformats.org/officeDocument/2006/relationships/slide" Target="/ppt/slides/slide3.xml" Id="Rf4d174f0ec43410d" /><Relationship Type="http://schemas.openxmlformats.org/officeDocument/2006/relationships/slide" Target="/ppt/slides/slide4.xml" Id="R2b23b2fb9eef4aad" /><Relationship Type="http://schemas.openxmlformats.org/officeDocument/2006/relationships/slide" Target="/ppt/slides/slide5.xml" Id="R96b93a6d42f24757" /><Relationship Type="http://schemas.openxmlformats.org/officeDocument/2006/relationships/slide" Target="/ppt/slides/slide6.xml" Id="Rf55fb7f168754513" /><Relationship Type="http://schemas.openxmlformats.org/officeDocument/2006/relationships/slide" Target="/ppt/slides/slide7.xml" Id="R8e72540672f545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8f2861e0914c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68ff89146e44d5" /><Relationship Type="http://schemas.openxmlformats.org/officeDocument/2006/relationships/theme" Target="/ppt/slideMasters/theme/theme1.xml" Id="Rae983273efe64b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68ff89146e44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806cbd30424f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a221892da948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1c9ae8109945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9fc8d10aca42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73226e65f345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622c437e6c43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7b31cbc1d840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T.O.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T.O.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T.O. HOLDING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T.O.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T.O.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T.O.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89 091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79 091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218 422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238 357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T.O.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TONJE K VOLLSTAD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T.O.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Sankthansveien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8614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926 715 615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T.O. HOLDING AS</a:t>
            </a:r>
          </a:p>
        </p:txBody>
      </p:sp>
    </p:spTree>
  </p:cSld>
  <p:clrMapOvr>
    <a:masterClrMapping xmlns:a="http://schemas.openxmlformats.org/drawingml/2006/main"/>
  </p:clrMapOvr>
</p:sld>
</file>