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c19cea2eb344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3a2547d40b4afb"/>
  </p:sldMasterIdLst>
  <p:sldIdLst>
    <p:sldId xmlns:r="http://schemas.openxmlformats.org/officeDocument/2006/relationships" id="256" r:id="R28c8a08b3c5f44c3"/>
    <p:sldId xmlns:r="http://schemas.openxmlformats.org/officeDocument/2006/relationships" id="257" r:id="R09220d221022416c"/>
    <p:sldId xmlns:r="http://schemas.openxmlformats.org/officeDocument/2006/relationships" id="258" r:id="R41e14b7b46254881"/>
    <p:sldId xmlns:r="http://schemas.openxmlformats.org/officeDocument/2006/relationships" id="259" r:id="R2a80af8a12c34e13"/>
    <p:sldId xmlns:r="http://schemas.openxmlformats.org/officeDocument/2006/relationships" id="260" r:id="Rb98ea7d089754d95"/>
    <p:sldId xmlns:r="http://schemas.openxmlformats.org/officeDocument/2006/relationships" id="261" r:id="R7c9b77fcb0fe458b"/>
    <p:sldId xmlns:r="http://schemas.openxmlformats.org/officeDocument/2006/relationships" id="262" r:id="Re1b6d4631f954c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3a2547d40b4afb" /><Relationship Type="http://schemas.openxmlformats.org/officeDocument/2006/relationships/slide" Target="/ppt/slides/slide1.xml" Id="R28c8a08b3c5f44c3" /><Relationship Type="http://schemas.openxmlformats.org/officeDocument/2006/relationships/slide" Target="/ppt/slides/slide2.xml" Id="R09220d221022416c" /><Relationship Type="http://schemas.openxmlformats.org/officeDocument/2006/relationships/slide" Target="/ppt/slides/slide3.xml" Id="R41e14b7b46254881" /><Relationship Type="http://schemas.openxmlformats.org/officeDocument/2006/relationships/slide" Target="/ppt/slides/slide4.xml" Id="R2a80af8a12c34e13" /><Relationship Type="http://schemas.openxmlformats.org/officeDocument/2006/relationships/slide" Target="/ppt/slides/slide5.xml" Id="Rb98ea7d089754d95" /><Relationship Type="http://schemas.openxmlformats.org/officeDocument/2006/relationships/slide" Target="/ppt/slides/slide6.xml" Id="R7c9b77fcb0fe458b" /><Relationship Type="http://schemas.openxmlformats.org/officeDocument/2006/relationships/slide" Target="/ppt/slides/slide7.xml" Id="Re1b6d4631f954c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ceab1ddf24e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fbb7304264509" /><Relationship Type="http://schemas.openxmlformats.org/officeDocument/2006/relationships/theme" Target="/ppt/slideMasters/theme/theme1.xml" Id="Rd380af59aba44c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dfbb73042645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c8bfab9e8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e30a4a2684e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8acefd0514a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d3f7624bd4a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ecebbd99b45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88c56282245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a6f3b5d284e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GREVA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GREVA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269 669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BROMSETH VEGARD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Kveldsolgata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8618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926 715 712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