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199fb9e42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35a32b95d446b"/>
  </p:sldMasterIdLst>
  <p:sldIdLst>
    <p:sldId xmlns:r="http://schemas.openxmlformats.org/officeDocument/2006/relationships" id="256" r:id="Rd539ef255e89462d"/>
    <p:sldId xmlns:r="http://schemas.openxmlformats.org/officeDocument/2006/relationships" id="257" r:id="R4e5a3fa7b2b343f4"/>
    <p:sldId xmlns:r="http://schemas.openxmlformats.org/officeDocument/2006/relationships" id="258" r:id="Rbfc9afa8645341f2"/>
    <p:sldId xmlns:r="http://schemas.openxmlformats.org/officeDocument/2006/relationships" id="259" r:id="R87ba140f696148a7"/>
    <p:sldId xmlns:r="http://schemas.openxmlformats.org/officeDocument/2006/relationships" id="260" r:id="R37d59df194ae4e5a"/>
    <p:sldId xmlns:r="http://schemas.openxmlformats.org/officeDocument/2006/relationships" id="261" r:id="R5b73e2bf8db1428a"/>
    <p:sldId xmlns:r="http://schemas.openxmlformats.org/officeDocument/2006/relationships" id="262" r:id="R28528555450e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35a32b95d446b" /><Relationship Type="http://schemas.openxmlformats.org/officeDocument/2006/relationships/slide" Target="/ppt/slides/slide1.xml" Id="Rd539ef255e89462d" /><Relationship Type="http://schemas.openxmlformats.org/officeDocument/2006/relationships/slide" Target="/ppt/slides/slide2.xml" Id="R4e5a3fa7b2b343f4" /><Relationship Type="http://schemas.openxmlformats.org/officeDocument/2006/relationships/slide" Target="/ppt/slides/slide3.xml" Id="Rbfc9afa8645341f2" /><Relationship Type="http://schemas.openxmlformats.org/officeDocument/2006/relationships/slide" Target="/ppt/slides/slide4.xml" Id="R87ba140f696148a7" /><Relationship Type="http://schemas.openxmlformats.org/officeDocument/2006/relationships/slide" Target="/ppt/slides/slide5.xml" Id="R37d59df194ae4e5a" /><Relationship Type="http://schemas.openxmlformats.org/officeDocument/2006/relationships/slide" Target="/ppt/slides/slide6.xml" Id="R5b73e2bf8db1428a" /><Relationship Type="http://schemas.openxmlformats.org/officeDocument/2006/relationships/slide" Target="/ppt/slides/slide7.xml" Id="R28528555450e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a08ee1d70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b6187964d425e" /><Relationship Type="http://schemas.openxmlformats.org/officeDocument/2006/relationships/theme" Target="/ppt/slideMasters/theme/theme1.xml" Id="R10f8db96cfec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b6187964d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ff676324a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6e1ecfd96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268ba08f5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5b8e73e18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3dcae681b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f5f70c277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c2a1fc003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MOLTEBLOMEN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MOLTEBLOMEN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7 983 202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10 471 695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27 820 162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MIDTGARDEN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LOUISE MIDTGARDEN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MIDTGARDEN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MIDTGARDEN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MIDTGARDEN KJØLLEBERG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MIDTGARDEN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Rundvollen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58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gunnar.midtgarden@lyse.net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