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8ecdf1c0a64c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ac6688213544fb"/>
  </p:sldMasterIdLst>
  <p:sldIdLst>
    <p:sldId xmlns:r="http://schemas.openxmlformats.org/officeDocument/2006/relationships" id="256" r:id="Rf9e80228861d44c7"/>
    <p:sldId xmlns:r="http://schemas.openxmlformats.org/officeDocument/2006/relationships" id="257" r:id="Ra6dec6f8acaf4322"/>
    <p:sldId xmlns:r="http://schemas.openxmlformats.org/officeDocument/2006/relationships" id="258" r:id="Rc38c6016a9aa4e6d"/>
    <p:sldId xmlns:r="http://schemas.openxmlformats.org/officeDocument/2006/relationships" id="259" r:id="R4e0ec27e0c8245b3"/>
    <p:sldId xmlns:r="http://schemas.openxmlformats.org/officeDocument/2006/relationships" id="260" r:id="R26eaf335fc684337"/>
    <p:sldId xmlns:r="http://schemas.openxmlformats.org/officeDocument/2006/relationships" id="261" r:id="Re31fbab248334534"/>
    <p:sldId xmlns:r="http://schemas.openxmlformats.org/officeDocument/2006/relationships" id="262" r:id="R50f0410f3a5349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ac6688213544fb" /><Relationship Type="http://schemas.openxmlformats.org/officeDocument/2006/relationships/slide" Target="/ppt/slides/slide1.xml" Id="Rf9e80228861d44c7" /><Relationship Type="http://schemas.openxmlformats.org/officeDocument/2006/relationships/slide" Target="/ppt/slides/slide2.xml" Id="Ra6dec6f8acaf4322" /><Relationship Type="http://schemas.openxmlformats.org/officeDocument/2006/relationships/slide" Target="/ppt/slides/slide3.xml" Id="Rc38c6016a9aa4e6d" /><Relationship Type="http://schemas.openxmlformats.org/officeDocument/2006/relationships/slide" Target="/ppt/slides/slide4.xml" Id="R4e0ec27e0c8245b3" /><Relationship Type="http://schemas.openxmlformats.org/officeDocument/2006/relationships/slide" Target="/ppt/slides/slide5.xml" Id="R26eaf335fc684337" /><Relationship Type="http://schemas.openxmlformats.org/officeDocument/2006/relationships/slide" Target="/ppt/slides/slide6.xml" Id="Re31fbab248334534" /><Relationship Type="http://schemas.openxmlformats.org/officeDocument/2006/relationships/slide" Target="/ppt/slides/slide7.xml" Id="R50f0410f3a5349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e14a6905634d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8ad80dade47bb" /><Relationship Type="http://schemas.openxmlformats.org/officeDocument/2006/relationships/theme" Target="/ppt/slideMasters/theme/theme1.xml" Id="Rbd16656401554c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98ad80dade47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1f6177eca4d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a56d8f32244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4adc0ea104f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a1f310d264a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0c8e5539c43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4fd08039843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c9fc2eafc47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ACCOUNT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ACCOUNT GROUP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34 896 865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2 103 233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2 040 548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6 197 665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13 095 131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BETTER ADVICE GROUP AS  –  85,3 %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BOLSØNES INVEST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DEGERBY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LEVE INVEST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FRICON AS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Kunnskapsparken, Loe bruk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926 732 072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