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5133c49f1741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44c953326443d2"/>
  </p:sldMasterIdLst>
  <p:sldIdLst>
    <p:sldId xmlns:r="http://schemas.openxmlformats.org/officeDocument/2006/relationships" id="256" r:id="R593de8684f254536"/>
    <p:sldId xmlns:r="http://schemas.openxmlformats.org/officeDocument/2006/relationships" id="257" r:id="R9fa9908f41fe4779"/>
    <p:sldId xmlns:r="http://schemas.openxmlformats.org/officeDocument/2006/relationships" id="258" r:id="R6295932cb343419f"/>
    <p:sldId xmlns:r="http://schemas.openxmlformats.org/officeDocument/2006/relationships" id="259" r:id="R3b513e531e7d46d3"/>
    <p:sldId xmlns:r="http://schemas.openxmlformats.org/officeDocument/2006/relationships" id="260" r:id="Re4b75f24d6de4220"/>
    <p:sldId xmlns:r="http://schemas.openxmlformats.org/officeDocument/2006/relationships" id="261" r:id="Rb9d6c4a04f4743f4"/>
    <p:sldId xmlns:r="http://schemas.openxmlformats.org/officeDocument/2006/relationships" id="262" r:id="R737551d83b9d4d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44c953326443d2" /><Relationship Type="http://schemas.openxmlformats.org/officeDocument/2006/relationships/slide" Target="/ppt/slides/slide1.xml" Id="R593de8684f254536" /><Relationship Type="http://schemas.openxmlformats.org/officeDocument/2006/relationships/slide" Target="/ppt/slides/slide2.xml" Id="R9fa9908f41fe4779" /><Relationship Type="http://schemas.openxmlformats.org/officeDocument/2006/relationships/slide" Target="/ppt/slides/slide3.xml" Id="R6295932cb343419f" /><Relationship Type="http://schemas.openxmlformats.org/officeDocument/2006/relationships/slide" Target="/ppt/slides/slide4.xml" Id="R3b513e531e7d46d3" /><Relationship Type="http://schemas.openxmlformats.org/officeDocument/2006/relationships/slide" Target="/ppt/slides/slide5.xml" Id="Re4b75f24d6de4220" /><Relationship Type="http://schemas.openxmlformats.org/officeDocument/2006/relationships/slide" Target="/ppt/slides/slide6.xml" Id="Rb9d6c4a04f4743f4" /><Relationship Type="http://schemas.openxmlformats.org/officeDocument/2006/relationships/slide" Target="/ppt/slides/slide7.xml" Id="R737551d83b9d4d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2d1bc1b8cc42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115705e6d47a4" /><Relationship Type="http://schemas.openxmlformats.org/officeDocument/2006/relationships/theme" Target="/ppt/slideMasters/theme/theme1.xml" Id="R34d83fd03bfd46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3115705e6d47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a82d56d604d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7099c529a41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348463b1747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4237379924f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7121db6cb49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74a2d57784e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3323962ef4d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ADVICE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ADVICE NORGE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396 178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499 096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1 199 631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JERO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KROKENGEN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INVEST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926 741 624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