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a263e4987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4adc21b5143a0"/>
  </p:sldMasterIdLst>
  <p:sldIdLst>
    <p:sldId xmlns:r="http://schemas.openxmlformats.org/officeDocument/2006/relationships" id="256" r:id="R35550fbe6d3a4f71"/>
    <p:sldId xmlns:r="http://schemas.openxmlformats.org/officeDocument/2006/relationships" id="257" r:id="R4cc24b514166427b"/>
    <p:sldId xmlns:r="http://schemas.openxmlformats.org/officeDocument/2006/relationships" id="258" r:id="R6777a6ad7bee4357"/>
    <p:sldId xmlns:r="http://schemas.openxmlformats.org/officeDocument/2006/relationships" id="259" r:id="R9ce853f0c935431e"/>
    <p:sldId xmlns:r="http://schemas.openxmlformats.org/officeDocument/2006/relationships" id="260" r:id="R8e057ebf4d7f4f61"/>
    <p:sldId xmlns:r="http://schemas.openxmlformats.org/officeDocument/2006/relationships" id="261" r:id="R83226c9c45674bce"/>
    <p:sldId xmlns:r="http://schemas.openxmlformats.org/officeDocument/2006/relationships" id="262" r:id="R7c01e16e9e19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4adc21b5143a0" /><Relationship Type="http://schemas.openxmlformats.org/officeDocument/2006/relationships/slide" Target="/ppt/slides/slide1.xml" Id="R35550fbe6d3a4f71" /><Relationship Type="http://schemas.openxmlformats.org/officeDocument/2006/relationships/slide" Target="/ppt/slides/slide2.xml" Id="R4cc24b514166427b" /><Relationship Type="http://schemas.openxmlformats.org/officeDocument/2006/relationships/slide" Target="/ppt/slides/slide3.xml" Id="R6777a6ad7bee4357" /><Relationship Type="http://schemas.openxmlformats.org/officeDocument/2006/relationships/slide" Target="/ppt/slides/slide4.xml" Id="R9ce853f0c935431e" /><Relationship Type="http://schemas.openxmlformats.org/officeDocument/2006/relationships/slide" Target="/ppt/slides/slide5.xml" Id="R8e057ebf4d7f4f61" /><Relationship Type="http://schemas.openxmlformats.org/officeDocument/2006/relationships/slide" Target="/ppt/slides/slide6.xml" Id="R83226c9c45674bce" /><Relationship Type="http://schemas.openxmlformats.org/officeDocument/2006/relationships/slide" Target="/ppt/slides/slide7.xml" Id="R7c01e16e9e19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057c6a8b2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5cb3b70649c7" /><Relationship Type="http://schemas.openxmlformats.org/officeDocument/2006/relationships/theme" Target="/ppt/slideMasters/theme/theme1.xml" Id="Ra5aaddead521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b5cb3b706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d7ba32c1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de989e5e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542810f0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ac1b3f80f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fbb786e13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460ec025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391cbfb2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