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8d9086283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2eda49d614df5"/>
  </p:sldMasterIdLst>
  <p:sldIdLst>
    <p:sldId xmlns:r="http://schemas.openxmlformats.org/officeDocument/2006/relationships" id="256" r:id="R0980c8c81bd9452f"/>
    <p:sldId xmlns:r="http://schemas.openxmlformats.org/officeDocument/2006/relationships" id="257" r:id="Rf737401ad96142b1"/>
    <p:sldId xmlns:r="http://schemas.openxmlformats.org/officeDocument/2006/relationships" id="258" r:id="R01ba668cfc78417f"/>
    <p:sldId xmlns:r="http://schemas.openxmlformats.org/officeDocument/2006/relationships" id="259" r:id="R306c5e8bf7614331"/>
    <p:sldId xmlns:r="http://schemas.openxmlformats.org/officeDocument/2006/relationships" id="260" r:id="R4faef7d85da44666"/>
    <p:sldId xmlns:r="http://schemas.openxmlformats.org/officeDocument/2006/relationships" id="261" r:id="Rc2403ccd7bf444ec"/>
    <p:sldId xmlns:r="http://schemas.openxmlformats.org/officeDocument/2006/relationships" id="262" r:id="R4e2bacc536d4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2eda49d614df5" /><Relationship Type="http://schemas.openxmlformats.org/officeDocument/2006/relationships/slide" Target="/ppt/slides/slide1.xml" Id="R0980c8c81bd9452f" /><Relationship Type="http://schemas.openxmlformats.org/officeDocument/2006/relationships/slide" Target="/ppt/slides/slide2.xml" Id="Rf737401ad96142b1" /><Relationship Type="http://schemas.openxmlformats.org/officeDocument/2006/relationships/slide" Target="/ppt/slides/slide3.xml" Id="R01ba668cfc78417f" /><Relationship Type="http://schemas.openxmlformats.org/officeDocument/2006/relationships/slide" Target="/ppt/slides/slide4.xml" Id="R306c5e8bf7614331" /><Relationship Type="http://schemas.openxmlformats.org/officeDocument/2006/relationships/slide" Target="/ppt/slides/slide5.xml" Id="R4faef7d85da44666" /><Relationship Type="http://schemas.openxmlformats.org/officeDocument/2006/relationships/slide" Target="/ppt/slides/slide6.xml" Id="Rc2403ccd7bf444ec" /><Relationship Type="http://schemas.openxmlformats.org/officeDocument/2006/relationships/slide" Target="/ppt/slides/slide7.xml" Id="R4e2bacc536d4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3a4387796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d266970644056" /><Relationship Type="http://schemas.openxmlformats.org/officeDocument/2006/relationships/theme" Target="/ppt/slideMasters/theme/theme1.xml" Id="R38922fb4a893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d26697064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45cf2be8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331c70f7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056183bc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b058364d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776b4467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f639f099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370ea660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VIVO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VOKSØY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926 742 620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VIVO HOLDING AS</a:t>
            </a:r>
          </a:p>
        </p:txBody>
      </p:sp>
    </p:spTree>
  </p:cSld>
  <p:clrMapOvr>
    <a:masterClrMapping xmlns:a="http://schemas.openxmlformats.org/drawingml/2006/main"/>
  </p:clrMapOvr>
</p:sld>
</file>