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05e55235d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ed58cdb3d4098"/>
  </p:sldMasterIdLst>
  <p:sldIdLst>
    <p:sldId xmlns:r="http://schemas.openxmlformats.org/officeDocument/2006/relationships" id="256" r:id="R7a2d5212d28244f5"/>
    <p:sldId xmlns:r="http://schemas.openxmlformats.org/officeDocument/2006/relationships" id="257" r:id="Rf3feb20e7a264248"/>
    <p:sldId xmlns:r="http://schemas.openxmlformats.org/officeDocument/2006/relationships" id="258" r:id="Rb835bc051304483d"/>
    <p:sldId xmlns:r="http://schemas.openxmlformats.org/officeDocument/2006/relationships" id="259" r:id="Ra3cd089ea1204cd5"/>
    <p:sldId xmlns:r="http://schemas.openxmlformats.org/officeDocument/2006/relationships" id="260" r:id="R4482a7727e464bc0"/>
    <p:sldId xmlns:r="http://schemas.openxmlformats.org/officeDocument/2006/relationships" id="261" r:id="Rfd638d5969b84dd8"/>
    <p:sldId xmlns:r="http://schemas.openxmlformats.org/officeDocument/2006/relationships" id="262" r:id="R938b234fea43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ed58cdb3d4098" /><Relationship Type="http://schemas.openxmlformats.org/officeDocument/2006/relationships/slide" Target="/ppt/slides/slide1.xml" Id="R7a2d5212d28244f5" /><Relationship Type="http://schemas.openxmlformats.org/officeDocument/2006/relationships/slide" Target="/ppt/slides/slide2.xml" Id="Rf3feb20e7a264248" /><Relationship Type="http://schemas.openxmlformats.org/officeDocument/2006/relationships/slide" Target="/ppt/slides/slide3.xml" Id="Rb835bc051304483d" /><Relationship Type="http://schemas.openxmlformats.org/officeDocument/2006/relationships/slide" Target="/ppt/slides/slide4.xml" Id="Ra3cd089ea1204cd5" /><Relationship Type="http://schemas.openxmlformats.org/officeDocument/2006/relationships/slide" Target="/ppt/slides/slide5.xml" Id="R4482a7727e464bc0" /><Relationship Type="http://schemas.openxmlformats.org/officeDocument/2006/relationships/slide" Target="/ppt/slides/slide6.xml" Id="Rfd638d5969b84dd8" /><Relationship Type="http://schemas.openxmlformats.org/officeDocument/2006/relationships/slide" Target="/ppt/slides/slide7.xml" Id="R938b234fea43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690026f03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eec574f24f58" /><Relationship Type="http://schemas.openxmlformats.org/officeDocument/2006/relationships/theme" Target="/ppt/slideMasters/theme/theme1.xml" Id="R9401497d2c3e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8eec574f2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925336b9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329d7a90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4fa7af8e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89166823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b6b6df2d9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6aae6c9e5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3f8d5943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