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1b7d7df1f041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6aee320a444bd4"/>
  </p:sldMasterIdLst>
  <p:sldIdLst>
    <p:sldId xmlns:r="http://schemas.openxmlformats.org/officeDocument/2006/relationships" id="256" r:id="R8e51b49660184109"/>
    <p:sldId xmlns:r="http://schemas.openxmlformats.org/officeDocument/2006/relationships" id="257" r:id="R73e18070c4d24bb2"/>
    <p:sldId xmlns:r="http://schemas.openxmlformats.org/officeDocument/2006/relationships" id="258" r:id="Rfd7bab9e758f4291"/>
    <p:sldId xmlns:r="http://schemas.openxmlformats.org/officeDocument/2006/relationships" id="259" r:id="R2ddf93c22de64cd0"/>
    <p:sldId xmlns:r="http://schemas.openxmlformats.org/officeDocument/2006/relationships" id="260" r:id="R922fa6442b8c4d85"/>
    <p:sldId xmlns:r="http://schemas.openxmlformats.org/officeDocument/2006/relationships" id="261" r:id="R292309d3effb46c5"/>
    <p:sldId xmlns:r="http://schemas.openxmlformats.org/officeDocument/2006/relationships" id="262" r:id="Rbc31021bcafd43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6aee320a444bd4" /><Relationship Type="http://schemas.openxmlformats.org/officeDocument/2006/relationships/slide" Target="/ppt/slides/slide1.xml" Id="R8e51b49660184109" /><Relationship Type="http://schemas.openxmlformats.org/officeDocument/2006/relationships/slide" Target="/ppt/slides/slide2.xml" Id="R73e18070c4d24bb2" /><Relationship Type="http://schemas.openxmlformats.org/officeDocument/2006/relationships/slide" Target="/ppt/slides/slide3.xml" Id="Rfd7bab9e758f4291" /><Relationship Type="http://schemas.openxmlformats.org/officeDocument/2006/relationships/slide" Target="/ppt/slides/slide4.xml" Id="R2ddf93c22de64cd0" /><Relationship Type="http://schemas.openxmlformats.org/officeDocument/2006/relationships/slide" Target="/ppt/slides/slide5.xml" Id="R922fa6442b8c4d85" /><Relationship Type="http://schemas.openxmlformats.org/officeDocument/2006/relationships/slide" Target="/ppt/slides/slide6.xml" Id="R292309d3effb46c5" /><Relationship Type="http://schemas.openxmlformats.org/officeDocument/2006/relationships/slide" Target="/ppt/slides/slide7.xml" Id="Rbc31021bcafd43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0b2ea1698041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c89ae31b345b4" /><Relationship Type="http://schemas.openxmlformats.org/officeDocument/2006/relationships/theme" Target="/ppt/slideMasters/theme/theme1.xml" Id="R30e606235b4646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4c89ae31b345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4a8935a5b40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af291007a44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ca957d6ef48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d87dd7cf34e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ecaf2b9c14b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727e669ab4b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350f9b97343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SID HOLDING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624 922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1 744 186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1 847 330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SIDSEL BEATE ISTAD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Sidsel Istad Gjerde, Austteigane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5243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926 765 299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