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c4e89ae8b40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12815bdbb4b28"/>
  </p:sldMasterIdLst>
  <p:sldIdLst>
    <p:sldId xmlns:r="http://schemas.openxmlformats.org/officeDocument/2006/relationships" id="256" r:id="Rb3266957935046a7"/>
    <p:sldId xmlns:r="http://schemas.openxmlformats.org/officeDocument/2006/relationships" id="257" r:id="R3dd1a01484dc4aec"/>
    <p:sldId xmlns:r="http://schemas.openxmlformats.org/officeDocument/2006/relationships" id="258" r:id="R779a5789836b4f55"/>
    <p:sldId xmlns:r="http://schemas.openxmlformats.org/officeDocument/2006/relationships" id="259" r:id="R78bfda7f0f164f2b"/>
    <p:sldId xmlns:r="http://schemas.openxmlformats.org/officeDocument/2006/relationships" id="260" r:id="Re930fe819bf74f29"/>
    <p:sldId xmlns:r="http://schemas.openxmlformats.org/officeDocument/2006/relationships" id="261" r:id="R385e7404b40a47db"/>
    <p:sldId xmlns:r="http://schemas.openxmlformats.org/officeDocument/2006/relationships" id="262" r:id="R5050a25c8a2745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12815bdbb4b28" /><Relationship Type="http://schemas.openxmlformats.org/officeDocument/2006/relationships/slide" Target="/ppt/slides/slide1.xml" Id="Rb3266957935046a7" /><Relationship Type="http://schemas.openxmlformats.org/officeDocument/2006/relationships/slide" Target="/ppt/slides/slide2.xml" Id="R3dd1a01484dc4aec" /><Relationship Type="http://schemas.openxmlformats.org/officeDocument/2006/relationships/slide" Target="/ppt/slides/slide3.xml" Id="R779a5789836b4f55" /><Relationship Type="http://schemas.openxmlformats.org/officeDocument/2006/relationships/slide" Target="/ppt/slides/slide4.xml" Id="R78bfda7f0f164f2b" /><Relationship Type="http://schemas.openxmlformats.org/officeDocument/2006/relationships/slide" Target="/ppt/slides/slide5.xml" Id="Re930fe819bf74f29" /><Relationship Type="http://schemas.openxmlformats.org/officeDocument/2006/relationships/slide" Target="/ppt/slides/slide6.xml" Id="R385e7404b40a47db" /><Relationship Type="http://schemas.openxmlformats.org/officeDocument/2006/relationships/slide" Target="/ppt/slides/slide7.xml" Id="R5050a25c8a2745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62effeb2649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8b80df2fe46b0" /><Relationship Type="http://schemas.openxmlformats.org/officeDocument/2006/relationships/theme" Target="/ppt/slideMasters/theme/theme1.xml" Id="Rf05143ee404d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18b80df2fe46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0daca5208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8b927967b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b9797a5f247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1f04c0dce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bea132116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7fc9e7f2449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db187fd60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MARCHING ON TOGETHER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4 418 468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PAUL ASLE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gate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