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02a639438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acc621b564358"/>
  </p:sldMasterIdLst>
  <p:sldIdLst>
    <p:sldId xmlns:r="http://schemas.openxmlformats.org/officeDocument/2006/relationships" id="256" r:id="Rc4d2dc7a9e104304"/>
    <p:sldId xmlns:r="http://schemas.openxmlformats.org/officeDocument/2006/relationships" id="257" r:id="R51cb922ae06c47f9"/>
    <p:sldId xmlns:r="http://schemas.openxmlformats.org/officeDocument/2006/relationships" id="258" r:id="Rf1b5ad81cb1a4eae"/>
    <p:sldId xmlns:r="http://schemas.openxmlformats.org/officeDocument/2006/relationships" id="259" r:id="R472ccf0d1b48418d"/>
    <p:sldId xmlns:r="http://schemas.openxmlformats.org/officeDocument/2006/relationships" id="260" r:id="R2f9a416f74174c9e"/>
    <p:sldId xmlns:r="http://schemas.openxmlformats.org/officeDocument/2006/relationships" id="261" r:id="Re3e5490dbe1f4152"/>
    <p:sldId xmlns:r="http://schemas.openxmlformats.org/officeDocument/2006/relationships" id="262" r:id="R3dd2b57c9510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acc621b564358" /><Relationship Type="http://schemas.openxmlformats.org/officeDocument/2006/relationships/slide" Target="/ppt/slides/slide1.xml" Id="Rc4d2dc7a9e104304" /><Relationship Type="http://schemas.openxmlformats.org/officeDocument/2006/relationships/slide" Target="/ppt/slides/slide2.xml" Id="R51cb922ae06c47f9" /><Relationship Type="http://schemas.openxmlformats.org/officeDocument/2006/relationships/slide" Target="/ppt/slides/slide3.xml" Id="Rf1b5ad81cb1a4eae" /><Relationship Type="http://schemas.openxmlformats.org/officeDocument/2006/relationships/slide" Target="/ppt/slides/slide4.xml" Id="R472ccf0d1b48418d" /><Relationship Type="http://schemas.openxmlformats.org/officeDocument/2006/relationships/slide" Target="/ppt/slides/slide5.xml" Id="R2f9a416f74174c9e" /><Relationship Type="http://schemas.openxmlformats.org/officeDocument/2006/relationships/slide" Target="/ppt/slides/slide6.xml" Id="Re3e5490dbe1f4152" /><Relationship Type="http://schemas.openxmlformats.org/officeDocument/2006/relationships/slide" Target="/ppt/slides/slide7.xml" Id="R3dd2b57c9510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c69e31d86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aaa458f614020" /><Relationship Type="http://schemas.openxmlformats.org/officeDocument/2006/relationships/theme" Target="/ppt/slideMasters/theme/theme1.xml" Id="R7d3729d84d1d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aaa458f61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881be3cf1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0e7569d6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7ac00010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d5f03da3e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b062b12d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3817331cf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d9247e806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1 717 757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KVINGE KOLSETH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5142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